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7"/>
  </p:notesMasterIdLst>
  <p:sldIdLst>
    <p:sldId id="258" r:id="rId2"/>
    <p:sldId id="257" r:id="rId3"/>
    <p:sldId id="259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 Weidberg" initials="SW" lastIdx="1" clrIdx="0"/>
  <p:cmAuthor id="1" name="Natalie Protze" initials="N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7" autoAdjust="0"/>
  </p:normalViewPr>
  <p:slideViewPr>
    <p:cSldViewPr>
      <p:cViewPr varScale="1">
        <p:scale>
          <a:sx n="58" d="100"/>
          <a:sy n="58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18" y="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A736E-D397-4C42-8F66-AF34CE2605A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8BEE63-E227-45A1-90CC-0EABCF269F9D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3/2013: ISO/TC/P 237 Proposal</a:t>
          </a:r>
          <a:endParaRPr lang="en-US" dirty="0">
            <a:solidFill>
              <a:schemeClr val="accent1"/>
            </a:solidFill>
          </a:endParaRPr>
        </a:p>
      </dgm:t>
    </dgm:pt>
    <dgm:pt modelId="{D970D208-CA42-4134-8DB5-7A019C12936E}" type="parTrans" cxnId="{685E973E-C096-4927-8CAC-49DA1F7AF8B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8B38AD80-8DAD-462B-827F-D74167469F3A}" type="sibTrans" cxnId="{685E973E-C096-4927-8CAC-49DA1F7AF8B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178248E-D0CF-4D41-A81D-F00CA061E475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6/2013: Insufficient support</a:t>
          </a:r>
          <a:endParaRPr lang="en-US" dirty="0">
            <a:solidFill>
              <a:schemeClr val="accent1"/>
            </a:solidFill>
          </a:endParaRPr>
        </a:p>
      </dgm:t>
    </dgm:pt>
    <dgm:pt modelId="{FF9EDEE2-C10E-439F-B8AC-F5C75E075C44}" type="parTrans" cxnId="{9E10CE0D-1EC5-4B85-9743-BBDFD3F20B7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1FC0D01-548C-46A1-BE00-CE92EA2A477A}" type="sibTrans" cxnId="{9E10CE0D-1EC5-4B85-9743-BBDFD3F20B7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5896328-374D-4201-8E93-F75097AA74C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6/2014: Revised plan</a:t>
          </a:r>
          <a:endParaRPr lang="en-US" dirty="0">
            <a:solidFill>
              <a:schemeClr val="accent1"/>
            </a:solidFill>
          </a:endParaRPr>
        </a:p>
      </dgm:t>
    </dgm:pt>
    <dgm:pt modelId="{61A165DB-D24A-4628-9075-B952EC01BEB7}" type="parTrans" cxnId="{1F28BAD6-60FC-42C5-9675-BCAF72BD435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10DE3CF-8F1F-4D10-BFEE-9E2955D19C4C}" type="sibTrans" cxnId="{1F28BAD6-60FC-42C5-9675-BCAF72BD435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AF93ED3-2B63-4424-892C-F4E63078920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11/2014: NWIP</a:t>
          </a:r>
          <a:endParaRPr lang="en-US" dirty="0">
            <a:solidFill>
              <a:schemeClr val="accent1"/>
            </a:solidFill>
          </a:endParaRPr>
        </a:p>
      </dgm:t>
    </dgm:pt>
    <dgm:pt modelId="{4AF59B45-9BE8-43F5-B4D7-79EA4411DC0A}" type="parTrans" cxnId="{8CF8A8FF-3D60-4742-B61B-92D869ADFBB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F07F14D-0E1B-46E9-9BD9-10803C9787A1}" type="sibTrans" cxnId="{8CF8A8FF-3D60-4742-B61B-92D869ADFBB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033B287-CA4E-4A17-8BA0-9019D1A74BF4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2/2015: ISO/PC 295</a:t>
          </a:r>
          <a:endParaRPr lang="en-US" dirty="0">
            <a:solidFill>
              <a:schemeClr val="accent1"/>
            </a:solidFill>
          </a:endParaRPr>
        </a:p>
      </dgm:t>
    </dgm:pt>
    <dgm:pt modelId="{1AF1D6A8-4EF9-456E-8BD8-C7508A1F7418}" type="parTrans" cxnId="{1D1A6CC2-6D41-43A1-A398-6137BABB38E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86F973E-2F33-4B6E-80AF-1AFCEE9DFD5A}" type="sibTrans" cxnId="{1D1A6CC2-6D41-43A1-A398-6137BABB38E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3F75B59-FDB9-4B76-9888-65FC7EF6AB63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4 months out</a:t>
          </a:r>
          <a:endParaRPr lang="en-US" dirty="0">
            <a:solidFill>
              <a:schemeClr val="accent1"/>
            </a:solidFill>
          </a:endParaRPr>
        </a:p>
      </dgm:t>
    </dgm:pt>
    <dgm:pt modelId="{4EBC249F-F695-421B-BBF8-73DC9997C71C}" type="parTrans" cxnId="{0404A51C-9EBA-4E0D-8C25-A5ED7023486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6196155-10B3-4224-B723-56F9709821C5}" type="sibTrans" cxnId="{0404A51C-9EBA-4E0D-8C25-A5ED7023486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D720F68-D3D4-4652-825C-FE49D14FCF90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6 weeks out</a:t>
          </a:r>
          <a:endParaRPr lang="en-US" dirty="0">
            <a:solidFill>
              <a:schemeClr val="accent1"/>
            </a:solidFill>
          </a:endParaRPr>
        </a:p>
      </dgm:t>
    </dgm:pt>
    <dgm:pt modelId="{89B29AEF-D261-4FBB-89A4-97E65D875053}" type="parTrans" cxnId="{277499C4-20FC-467D-8D9C-7E721FDA8193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24F1E0D-5E5A-42B1-B938-73BF72663919}" type="sibTrans" cxnId="{277499C4-20FC-467D-8D9C-7E721FDA8193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DAF1A84-0018-4DE0-A60A-F2FCE4F1983F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3-4 November</a:t>
          </a:r>
          <a:endParaRPr lang="en-US" dirty="0">
            <a:solidFill>
              <a:schemeClr val="accent1"/>
            </a:solidFill>
          </a:endParaRPr>
        </a:p>
      </dgm:t>
    </dgm:pt>
    <dgm:pt modelId="{E3292444-8155-4848-8782-584363BD8FAF}" type="parTrans" cxnId="{9C8070F1-AE5C-4B0D-ACBE-DA991D7E95C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B54FF65-0111-4CAD-BF3C-F487EB5287FF}" type="sibTrans" cxnId="{9C8070F1-AE5C-4B0D-ACBE-DA991D7E95C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2742237-00AD-4313-85C5-24F74950ABAC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3 years forward</a:t>
          </a:r>
          <a:endParaRPr lang="en-US" dirty="0">
            <a:solidFill>
              <a:schemeClr val="accent1"/>
            </a:solidFill>
          </a:endParaRPr>
        </a:p>
      </dgm:t>
    </dgm:pt>
    <dgm:pt modelId="{5A32FD81-74D1-48AA-9BB0-AE688AE1D8F8}" type="parTrans" cxnId="{52C02A29-416C-444C-8306-7928C00A4C1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AD87652-5E87-455B-8615-0859CC69CFFA}" type="sibTrans" cxnId="{52C02A29-416C-444C-8306-7928C00A4C1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87BCE59-5D6F-4071-938B-53C2FE656862}" type="pres">
      <dgm:prSet presAssocID="{D24A736E-D397-4C42-8F66-AF34CE2605A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3346618-B126-471F-A201-38F9C9484CB7}" type="pres">
      <dgm:prSet presAssocID="{638BEE63-E227-45A1-90CC-0EABCF269F9D}" presName="parComposite" presStyleCnt="0"/>
      <dgm:spPr/>
    </dgm:pt>
    <dgm:pt modelId="{050F0666-D84A-4DA7-A1B0-9EA559B59F2D}" type="pres">
      <dgm:prSet presAssocID="{638BEE63-E227-45A1-90CC-0EABCF269F9D}" presName="parBigCircle" presStyleLbl="node0" presStyleIdx="0" presStyleCnt="3"/>
      <dgm:spPr/>
    </dgm:pt>
    <dgm:pt modelId="{B612DCF6-B747-4C23-8590-035A19961C9C}" type="pres">
      <dgm:prSet presAssocID="{638BEE63-E227-45A1-90CC-0EABCF269F9D}" presName="parTx" presStyleLbl="revTx" presStyleIdx="0" presStyleCnt="15"/>
      <dgm:spPr/>
      <dgm:t>
        <a:bodyPr/>
        <a:lstStyle/>
        <a:p>
          <a:endParaRPr lang="en-US"/>
        </a:p>
      </dgm:t>
    </dgm:pt>
    <dgm:pt modelId="{25D65805-6ECD-49ED-99A6-F5CE40F04142}" type="pres">
      <dgm:prSet presAssocID="{638BEE63-E227-45A1-90CC-0EABCF269F9D}" presName="bSpace" presStyleCnt="0"/>
      <dgm:spPr/>
    </dgm:pt>
    <dgm:pt modelId="{3F0C5642-6FBA-49B1-B62D-9F20B00606A1}" type="pres">
      <dgm:prSet presAssocID="{638BEE63-E227-45A1-90CC-0EABCF269F9D}" presName="parBackupNorm" presStyleCnt="0"/>
      <dgm:spPr/>
    </dgm:pt>
    <dgm:pt modelId="{5E28AF45-9CEA-4454-85C4-B456A6EEE6A5}" type="pres">
      <dgm:prSet presAssocID="{8B38AD80-8DAD-462B-827F-D74167469F3A}" presName="parSpace" presStyleCnt="0"/>
      <dgm:spPr/>
    </dgm:pt>
    <dgm:pt modelId="{EC842765-AAD9-48CA-AE8A-EAB680C4680E}" type="pres">
      <dgm:prSet presAssocID="{B178248E-D0CF-4D41-A81D-F00CA061E475}" presName="desBackupLeftNorm" presStyleCnt="0"/>
      <dgm:spPr/>
    </dgm:pt>
    <dgm:pt modelId="{3F6A8A09-DD18-427D-86A9-229C4030F020}" type="pres">
      <dgm:prSet presAssocID="{B178248E-D0CF-4D41-A81D-F00CA061E475}" presName="desComposite" presStyleCnt="0"/>
      <dgm:spPr/>
    </dgm:pt>
    <dgm:pt modelId="{6E7977A9-A3A4-46D4-8845-DD893305F416}" type="pres">
      <dgm:prSet presAssocID="{B178248E-D0CF-4D41-A81D-F00CA061E475}" presName="desCircle" presStyleLbl="node1" presStyleIdx="0" presStyleCnt="6"/>
      <dgm:spPr/>
    </dgm:pt>
    <dgm:pt modelId="{B6C49FB9-9AF6-47EE-87D3-2458CE4CBC91}" type="pres">
      <dgm:prSet presAssocID="{B178248E-D0CF-4D41-A81D-F00CA061E475}" presName="chTx" presStyleLbl="revTx" presStyleIdx="1" presStyleCnt="15"/>
      <dgm:spPr/>
      <dgm:t>
        <a:bodyPr/>
        <a:lstStyle/>
        <a:p>
          <a:endParaRPr lang="en-US"/>
        </a:p>
      </dgm:t>
    </dgm:pt>
    <dgm:pt modelId="{2261188A-6B9B-4BD4-B61E-0392F6DA9B1C}" type="pres">
      <dgm:prSet presAssocID="{B178248E-D0CF-4D41-A81D-F00CA061E475}" presName="desTx" presStyleLbl="revTx" presStyleIdx="2" presStyleCnt="15">
        <dgm:presLayoutVars>
          <dgm:bulletEnabled val="1"/>
        </dgm:presLayoutVars>
      </dgm:prSet>
      <dgm:spPr/>
    </dgm:pt>
    <dgm:pt modelId="{B2AE14EB-76EF-4374-A46B-EFB58EEAC6CD}" type="pres">
      <dgm:prSet presAssocID="{B178248E-D0CF-4D41-A81D-F00CA061E475}" presName="desBackupRightNorm" presStyleCnt="0"/>
      <dgm:spPr/>
    </dgm:pt>
    <dgm:pt modelId="{25FBE3B2-E3AD-4510-B257-21A35A538626}" type="pres">
      <dgm:prSet presAssocID="{31FC0D01-548C-46A1-BE00-CE92EA2A477A}" presName="desSpace" presStyleCnt="0"/>
      <dgm:spPr/>
    </dgm:pt>
    <dgm:pt modelId="{919860E4-A5EA-4AB6-83F4-0D3E99AE2D05}" type="pres">
      <dgm:prSet presAssocID="{E5896328-374D-4201-8E93-F75097AA74C8}" presName="parComposite" presStyleCnt="0"/>
      <dgm:spPr/>
    </dgm:pt>
    <dgm:pt modelId="{27D87022-225D-43AA-8358-C8AC8D512D9B}" type="pres">
      <dgm:prSet presAssocID="{E5896328-374D-4201-8E93-F75097AA74C8}" presName="parBigCircle" presStyleLbl="node0" presStyleIdx="1" presStyleCnt="3"/>
      <dgm:spPr/>
    </dgm:pt>
    <dgm:pt modelId="{69E10A57-9278-4C35-AC94-BF5E4514E752}" type="pres">
      <dgm:prSet presAssocID="{E5896328-374D-4201-8E93-F75097AA74C8}" presName="parTx" presStyleLbl="revTx" presStyleIdx="3" presStyleCnt="15"/>
      <dgm:spPr/>
      <dgm:t>
        <a:bodyPr/>
        <a:lstStyle/>
        <a:p>
          <a:endParaRPr lang="en-US"/>
        </a:p>
      </dgm:t>
    </dgm:pt>
    <dgm:pt modelId="{FC3274E0-DCE8-4D8E-A828-5A04F4E39DB0}" type="pres">
      <dgm:prSet presAssocID="{E5896328-374D-4201-8E93-F75097AA74C8}" presName="bSpace" presStyleCnt="0"/>
      <dgm:spPr/>
    </dgm:pt>
    <dgm:pt modelId="{4A2FCECC-2164-414F-B550-6A5C2B13922C}" type="pres">
      <dgm:prSet presAssocID="{E5896328-374D-4201-8E93-F75097AA74C8}" presName="parBackupNorm" presStyleCnt="0"/>
      <dgm:spPr/>
    </dgm:pt>
    <dgm:pt modelId="{C0D0E67F-02E0-40DE-B5C1-E3933B140D7A}" type="pres">
      <dgm:prSet presAssocID="{010DE3CF-8F1F-4D10-BFEE-9E2955D19C4C}" presName="parSpace" presStyleCnt="0"/>
      <dgm:spPr/>
    </dgm:pt>
    <dgm:pt modelId="{42D0F2DC-D77E-4409-91E6-D0C9EFCE353B}" type="pres">
      <dgm:prSet presAssocID="{4AF93ED3-2B63-4424-892C-F4E630789208}" presName="desBackupLeftNorm" presStyleCnt="0"/>
      <dgm:spPr/>
    </dgm:pt>
    <dgm:pt modelId="{FF20E28E-17FC-41A6-B8B9-1727B0F28CDC}" type="pres">
      <dgm:prSet presAssocID="{4AF93ED3-2B63-4424-892C-F4E630789208}" presName="desComposite" presStyleCnt="0"/>
      <dgm:spPr/>
    </dgm:pt>
    <dgm:pt modelId="{6020E3B3-CA5A-4C71-BBF2-B09F997CC233}" type="pres">
      <dgm:prSet presAssocID="{4AF93ED3-2B63-4424-892C-F4E630789208}" presName="desCircle" presStyleLbl="node1" presStyleIdx="1" presStyleCnt="6"/>
      <dgm:spPr/>
    </dgm:pt>
    <dgm:pt modelId="{CAE618A4-8426-465A-98D8-B66B17886840}" type="pres">
      <dgm:prSet presAssocID="{4AF93ED3-2B63-4424-892C-F4E630789208}" presName="chTx" presStyleLbl="revTx" presStyleIdx="4" presStyleCnt="15"/>
      <dgm:spPr/>
      <dgm:t>
        <a:bodyPr/>
        <a:lstStyle/>
        <a:p>
          <a:endParaRPr lang="en-US"/>
        </a:p>
      </dgm:t>
    </dgm:pt>
    <dgm:pt modelId="{54BFE1CB-6577-4998-B7D8-72BB85FE2E28}" type="pres">
      <dgm:prSet presAssocID="{4AF93ED3-2B63-4424-892C-F4E630789208}" presName="desTx" presStyleLbl="revTx" presStyleIdx="5" presStyleCnt="15">
        <dgm:presLayoutVars>
          <dgm:bulletEnabled val="1"/>
        </dgm:presLayoutVars>
      </dgm:prSet>
      <dgm:spPr/>
    </dgm:pt>
    <dgm:pt modelId="{AE3416FF-280B-42A2-B432-AF5E5092A214}" type="pres">
      <dgm:prSet presAssocID="{4AF93ED3-2B63-4424-892C-F4E630789208}" presName="desBackupRightNorm" presStyleCnt="0"/>
      <dgm:spPr/>
    </dgm:pt>
    <dgm:pt modelId="{1A7E5FBA-6BCE-4E83-AD4C-F9AD70A8807C}" type="pres">
      <dgm:prSet presAssocID="{AF07F14D-0E1B-46E9-9BD9-10803C9787A1}" presName="desSpace" presStyleCnt="0"/>
      <dgm:spPr/>
    </dgm:pt>
    <dgm:pt modelId="{AD6ADBF0-371E-43BB-95B5-2200E6C07E1E}" type="pres">
      <dgm:prSet presAssocID="{3033B287-CA4E-4A17-8BA0-9019D1A74BF4}" presName="parComposite" presStyleCnt="0"/>
      <dgm:spPr/>
    </dgm:pt>
    <dgm:pt modelId="{76A626A8-E44A-42BC-8BC3-0119B3744A3C}" type="pres">
      <dgm:prSet presAssocID="{3033B287-CA4E-4A17-8BA0-9019D1A74BF4}" presName="parBigCircle" presStyleLbl="node0" presStyleIdx="2" presStyleCnt="3"/>
      <dgm:spPr/>
    </dgm:pt>
    <dgm:pt modelId="{B426892D-B300-4C09-B3E7-576F9807A1F3}" type="pres">
      <dgm:prSet presAssocID="{3033B287-CA4E-4A17-8BA0-9019D1A74BF4}" presName="parTx" presStyleLbl="revTx" presStyleIdx="6" presStyleCnt="15"/>
      <dgm:spPr/>
      <dgm:t>
        <a:bodyPr/>
        <a:lstStyle/>
        <a:p>
          <a:endParaRPr lang="en-US"/>
        </a:p>
      </dgm:t>
    </dgm:pt>
    <dgm:pt modelId="{2FB7F436-C710-4AFE-A9FE-0A6CF201D815}" type="pres">
      <dgm:prSet presAssocID="{3033B287-CA4E-4A17-8BA0-9019D1A74BF4}" presName="bSpace" presStyleCnt="0"/>
      <dgm:spPr/>
    </dgm:pt>
    <dgm:pt modelId="{3038AF88-776E-4CB5-8275-88CEAD43154A}" type="pres">
      <dgm:prSet presAssocID="{3033B287-CA4E-4A17-8BA0-9019D1A74BF4}" presName="parBackupNorm" presStyleCnt="0"/>
      <dgm:spPr/>
    </dgm:pt>
    <dgm:pt modelId="{3A0525C1-DE25-44CD-9EA3-7CAFB4A0665F}" type="pres">
      <dgm:prSet presAssocID="{086F973E-2F33-4B6E-80AF-1AFCEE9DFD5A}" presName="parSpace" presStyleCnt="0"/>
      <dgm:spPr/>
    </dgm:pt>
    <dgm:pt modelId="{CF06C97F-EE0F-4598-8DCC-C6F25767BE4F}" type="pres">
      <dgm:prSet presAssocID="{B3F75B59-FDB9-4B76-9888-65FC7EF6AB63}" presName="desBackupLeftNorm" presStyleCnt="0"/>
      <dgm:spPr/>
    </dgm:pt>
    <dgm:pt modelId="{6AF3E845-8C1D-46C8-8F46-CC3B22226096}" type="pres">
      <dgm:prSet presAssocID="{B3F75B59-FDB9-4B76-9888-65FC7EF6AB63}" presName="desComposite" presStyleCnt="0"/>
      <dgm:spPr/>
    </dgm:pt>
    <dgm:pt modelId="{4287AAE7-FAB4-42FF-93F0-C3F1AD4D7186}" type="pres">
      <dgm:prSet presAssocID="{B3F75B59-FDB9-4B76-9888-65FC7EF6AB63}" presName="desCircle" presStyleLbl="node1" presStyleIdx="2" presStyleCnt="6"/>
      <dgm:spPr/>
    </dgm:pt>
    <dgm:pt modelId="{1416279E-AF34-4BB6-B9C1-9CF385132437}" type="pres">
      <dgm:prSet presAssocID="{B3F75B59-FDB9-4B76-9888-65FC7EF6AB63}" presName="chTx" presStyleLbl="revTx" presStyleIdx="7" presStyleCnt="15"/>
      <dgm:spPr/>
      <dgm:t>
        <a:bodyPr/>
        <a:lstStyle/>
        <a:p>
          <a:endParaRPr lang="en-US"/>
        </a:p>
      </dgm:t>
    </dgm:pt>
    <dgm:pt modelId="{F6564E66-6C6D-4EB4-AA22-FE4FB4CA91E6}" type="pres">
      <dgm:prSet presAssocID="{B3F75B59-FDB9-4B76-9888-65FC7EF6AB63}" presName="desTx" presStyleLbl="revTx" presStyleIdx="8" presStyleCnt="15">
        <dgm:presLayoutVars>
          <dgm:bulletEnabled val="1"/>
        </dgm:presLayoutVars>
      </dgm:prSet>
      <dgm:spPr/>
    </dgm:pt>
    <dgm:pt modelId="{592CF796-9E81-45E8-9A42-F7E506540AFE}" type="pres">
      <dgm:prSet presAssocID="{B3F75B59-FDB9-4B76-9888-65FC7EF6AB63}" presName="desBackupRightNorm" presStyleCnt="0"/>
      <dgm:spPr/>
    </dgm:pt>
    <dgm:pt modelId="{E90A6720-9F9E-40CE-A841-01F24D1D7AC5}" type="pres">
      <dgm:prSet presAssocID="{C6196155-10B3-4224-B723-56F9709821C5}" presName="desSpace" presStyleCnt="0"/>
      <dgm:spPr/>
    </dgm:pt>
    <dgm:pt modelId="{EDC8186D-505B-45CA-AA35-4E1EB85C9EC4}" type="pres">
      <dgm:prSet presAssocID="{1D720F68-D3D4-4652-825C-FE49D14FCF90}" presName="desBackupLeftNorm" presStyleCnt="0"/>
      <dgm:spPr/>
    </dgm:pt>
    <dgm:pt modelId="{72B2F6C2-C8EB-4CEE-903D-DC3727DFD3C9}" type="pres">
      <dgm:prSet presAssocID="{1D720F68-D3D4-4652-825C-FE49D14FCF90}" presName="desComposite" presStyleCnt="0"/>
      <dgm:spPr/>
    </dgm:pt>
    <dgm:pt modelId="{89CAD86C-CF7A-4330-B7ED-5CED86EC6B88}" type="pres">
      <dgm:prSet presAssocID="{1D720F68-D3D4-4652-825C-FE49D14FCF90}" presName="desCircle" presStyleLbl="node1" presStyleIdx="3" presStyleCnt="6"/>
      <dgm:spPr/>
    </dgm:pt>
    <dgm:pt modelId="{71850B4A-6E28-4AF7-9AED-B2B541A81102}" type="pres">
      <dgm:prSet presAssocID="{1D720F68-D3D4-4652-825C-FE49D14FCF90}" presName="chTx" presStyleLbl="revTx" presStyleIdx="9" presStyleCnt="15"/>
      <dgm:spPr/>
      <dgm:t>
        <a:bodyPr/>
        <a:lstStyle/>
        <a:p>
          <a:endParaRPr lang="en-US"/>
        </a:p>
      </dgm:t>
    </dgm:pt>
    <dgm:pt modelId="{C2F55043-9590-401A-B22D-55348FE36DDA}" type="pres">
      <dgm:prSet presAssocID="{1D720F68-D3D4-4652-825C-FE49D14FCF90}" presName="desTx" presStyleLbl="revTx" presStyleIdx="10" presStyleCnt="15">
        <dgm:presLayoutVars>
          <dgm:bulletEnabled val="1"/>
        </dgm:presLayoutVars>
      </dgm:prSet>
      <dgm:spPr/>
    </dgm:pt>
    <dgm:pt modelId="{0C3E6B58-3EA8-4C46-84E8-228BFF446104}" type="pres">
      <dgm:prSet presAssocID="{1D720F68-D3D4-4652-825C-FE49D14FCF90}" presName="desBackupRightNorm" presStyleCnt="0"/>
      <dgm:spPr/>
    </dgm:pt>
    <dgm:pt modelId="{1C3EA990-E6CF-48E9-AFDC-8A2956DB0476}" type="pres">
      <dgm:prSet presAssocID="{024F1E0D-5E5A-42B1-B938-73BF72663919}" presName="desSpace" presStyleCnt="0"/>
      <dgm:spPr/>
    </dgm:pt>
    <dgm:pt modelId="{C773CBDB-ADEA-4597-9142-A414F4443BC9}" type="pres">
      <dgm:prSet presAssocID="{FDAF1A84-0018-4DE0-A60A-F2FCE4F1983F}" presName="desBackupLeftNorm" presStyleCnt="0"/>
      <dgm:spPr/>
    </dgm:pt>
    <dgm:pt modelId="{4F9019D4-99FC-4DB0-9F38-31BBF85F4D9C}" type="pres">
      <dgm:prSet presAssocID="{FDAF1A84-0018-4DE0-A60A-F2FCE4F1983F}" presName="desComposite" presStyleCnt="0"/>
      <dgm:spPr/>
    </dgm:pt>
    <dgm:pt modelId="{B7F62B2A-4E98-4853-BA9B-3CF1B9C0624C}" type="pres">
      <dgm:prSet presAssocID="{FDAF1A84-0018-4DE0-A60A-F2FCE4F1983F}" presName="desCircle" presStyleLbl="node1" presStyleIdx="4" presStyleCnt="6"/>
      <dgm:spPr/>
    </dgm:pt>
    <dgm:pt modelId="{A50E4D91-1A01-441E-8131-11749AA0EE4F}" type="pres">
      <dgm:prSet presAssocID="{FDAF1A84-0018-4DE0-A60A-F2FCE4F1983F}" presName="chTx" presStyleLbl="revTx" presStyleIdx="11" presStyleCnt="15"/>
      <dgm:spPr/>
      <dgm:t>
        <a:bodyPr/>
        <a:lstStyle/>
        <a:p>
          <a:endParaRPr lang="en-US"/>
        </a:p>
      </dgm:t>
    </dgm:pt>
    <dgm:pt modelId="{E5697448-58C3-47B2-9BF7-E603CE4BED39}" type="pres">
      <dgm:prSet presAssocID="{FDAF1A84-0018-4DE0-A60A-F2FCE4F1983F}" presName="desTx" presStyleLbl="revTx" presStyleIdx="12" presStyleCnt="15">
        <dgm:presLayoutVars>
          <dgm:bulletEnabled val="1"/>
        </dgm:presLayoutVars>
      </dgm:prSet>
      <dgm:spPr/>
    </dgm:pt>
    <dgm:pt modelId="{C6998D71-EABC-4C49-8AEC-03D136C4F07E}" type="pres">
      <dgm:prSet presAssocID="{FDAF1A84-0018-4DE0-A60A-F2FCE4F1983F}" presName="desBackupRightNorm" presStyleCnt="0"/>
      <dgm:spPr/>
    </dgm:pt>
    <dgm:pt modelId="{C1CD494A-762B-4066-A9FF-4C139D85106D}" type="pres">
      <dgm:prSet presAssocID="{1B54FF65-0111-4CAD-BF3C-F487EB5287FF}" presName="desSpace" presStyleCnt="0"/>
      <dgm:spPr/>
    </dgm:pt>
    <dgm:pt modelId="{8EDFEA63-AD7C-4F2B-A5E8-BBA6B645232F}" type="pres">
      <dgm:prSet presAssocID="{12742237-00AD-4313-85C5-24F74950ABAC}" presName="desBackupLeftNorm" presStyleCnt="0"/>
      <dgm:spPr/>
    </dgm:pt>
    <dgm:pt modelId="{2FB82CFB-6D7F-48F7-A56F-59504B3B736F}" type="pres">
      <dgm:prSet presAssocID="{12742237-00AD-4313-85C5-24F74950ABAC}" presName="desComposite" presStyleCnt="0"/>
      <dgm:spPr/>
    </dgm:pt>
    <dgm:pt modelId="{C9031EB5-461E-4E48-BDB7-678385FE9020}" type="pres">
      <dgm:prSet presAssocID="{12742237-00AD-4313-85C5-24F74950ABAC}" presName="desCircle" presStyleLbl="node1" presStyleIdx="5" presStyleCnt="6"/>
      <dgm:spPr/>
    </dgm:pt>
    <dgm:pt modelId="{6858CC48-799F-490B-97CF-8932BDA2FD01}" type="pres">
      <dgm:prSet presAssocID="{12742237-00AD-4313-85C5-24F74950ABAC}" presName="chTx" presStyleLbl="revTx" presStyleIdx="13" presStyleCnt="15"/>
      <dgm:spPr/>
      <dgm:t>
        <a:bodyPr/>
        <a:lstStyle/>
        <a:p>
          <a:endParaRPr lang="en-US"/>
        </a:p>
      </dgm:t>
    </dgm:pt>
    <dgm:pt modelId="{6F8902D3-1F36-41FF-B6A4-27EF0AFC0438}" type="pres">
      <dgm:prSet presAssocID="{12742237-00AD-4313-85C5-24F74950ABAC}" presName="desTx" presStyleLbl="revTx" presStyleIdx="14" presStyleCnt="15">
        <dgm:presLayoutVars>
          <dgm:bulletEnabled val="1"/>
        </dgm:presLayoutVars>
      </dgm:prSet>
      <dgm:spPr/>
    </dgm:pt>
    <dgm:pt modelId="{DDB07330-E830-43CB-87E5-B6D4041E83E8}" type="pres">
      <dgm:prSet presAssocID="{12742237-00AD-4313-85C5-24F74950ABAC}" presName="desBackupRightNorm" presStyleCnt="0"/>
      <dgm:spPr/>
    </dgm:pt>
    <dgm:pt modelId="{75A0AA8F-01F3-4D5B-BA48-680AD9C8E5FE}" type="pres">
      <dgm:prSet presAssocID="{1AD87652-5E87-455B-8615-0859CC69CFFA}" presName="desSpace" presStyleCnt="0"/>
      <dgm:spPr/>
    </dgm:pt>
  </dgm:ptLst>
  <dgm:cxnLst>
    <dgm:cxn modelId="{38B5B504-F501-4521-A8B2-B6A3FBD4DEBE}" type="presOf" srcId="{1D720F68-D3D4-4652-825C-FE49D14FCF90}" destId="{71850B4A-6E28-4AF7-9AED-B2B541A81102}" srcOrd="0" destOrd="0" presId="urn:microsoft.com/office/officeart/2008/layout/CircleAccentTimeline"/>
    <dgm:cxn modelId="{1F28BAD6-60FC-42C5-9675-BCAF72BD4351}" srcId="{D24A736E-D397-4C42-8F66-AF34CE2605A6}" destId="{E5896328-374D-4201-8E93-F75097AA74C8}" srcOrd="1" destOrd="0" parTransId="{61A165DB-D24A-4628-9075-B952EC01BEB7}" sibTransId="{010DE3CF-8F1F-4D10-BFEE-9E2955D19C4C}"/>
    <dgm:cxn modelId="{1A84BA27-03E4-4A49-9FA1-9F481D9AE4F8}" type="presOf" srcId="{B178248E-D0CF-4D41-A81D-F00CA061E475}" destId="{B6C49FB9-9AF6-47EE-87D3-2458CE4CBC91}" srcOrd="0" destOrd="0" presId="urn:microsoft.com/office/officeart/2008/layout/CircleAccentTimeline"/>
    <dgm:cxn modelId="{FE30F738-C80D-462B-8044-3CE042781910}" type="presOf" srcId="{12742237-00AD-4313-85C5-24F74950ABAC}" destId="{6858CC48-799F-490B-97CF-8932BDA2FD01}" srcOrd="0" destOrd="0" presId="urn:microsoft.com/office/officeart/2008/layout/CircleAccentTimeline"/>
    <dgm:cxn modelId="{8E864045-7CFB-4F09-B80D-DDB8BD19EC21}" type="presOf" srcId="{638BEE63-E227-45A1-90CC-0EABCF269F9D}" destId="{B612DCF6-B747-4C23-8590-035A19961C9C}" srcOrd="0" destOrd="0" presId="urn:microsoft.com/office/officeart/2008/layout/CircleAccentTimeline"/>
    <dgm:cxn modelId="{277499C4-20FC-467D-8D9C-7E721FDA8193}" srcId="{3033B287-CA4E-4A17-8BA0-9019D1A74BF4}" destId="{1D720F68-D3D4-4652-825C-FE49D14FCF90}" srcOrd="1" destOrd="0" parTransId="{89B29AEF-D261-4FBB-89A4-97E65D875053}" sibTransId="{024F1E0D-5E5A-42B1-B938-73BF72663919}"/>
    <dgm:cxn modelId="{F7490232-6649-4177-87BB-94F020BFFB10}" type="presOf" srcId="{3033B287-CA4E-4A17-8BA0-9019D1A74BF4}" destId="{B426892D-B300-4C09-B3E7-576F9807A1F3}" srcOrd="0" destOrd="0" presId="urn:microsoft.com/office/officeart/2008/layout/CircleAccentTimeline"/>
    <dgm:cxn modelId="{685E973E-C096-4927-8CAC-49DA1F7AF8B0}" srcId="{D24A736E-D397-4C42-8F66-AF34CE2605A6}" destId="{638BEE63-E227-45A1-90CC-0EABCF269F9D}" srcOrd="0" destOrd="0" parTransId="{D970D208-CA42-4134-8DB5-7A019C12936E}" sibTransId="{8B38AD80-8DAD-462B-827F-D74167469F3A}"/>
    <dgm:cxn modelId="{8CF8A8FF-3D60-4742-B61B-92D869ADFBBE}" srcId="{E5896328-374D-4201-8E93-F75097AA74C8}" destId="{4AF93ED3-2B63-4424-892C-F4E630789208}" srcOrd="0" destOrd="0" parTransId="{4AF59B45-9BE8-43F5-B4D7-79EA4411DC0A}" sibTransId="{AF07F14D-0E1B-46E9-9BD9-10803C9787A1}"/>
    <dgm:cxn modelId="{9C8070F1-AE5C-4B0D-ACBE-DA991D7E95CA}" srcId="{3033B287-CA4E-4A17-8BA0-9019D1A74BF4}" destId="{FDAF1A84-0018-4DE0-A60A-F2FCE4F1983F}" srcOrd="2" destOrd="0" parTransId="{E3292444-8155-4848-8782-584363BD8FAF}" sibTransId="{1B54FF65-0111-4CAD-BF3C-F487EB5287FF}"/>
    <dgm:cxn modelId="{0404A51C-9EBA-4E0D-8C25-A5ED7023486D}" srcId="{3033B287-CA4E-4A17-8BA0-9019D1A74BF4}" destId="{B3F75B59-FDB9-4B76-9888-65FC7EF6AB63}" srcOrd="0" destOrd="0" parTransId="{4EBC249F-F695-421B-BBF8-73DC9997C71C}" sibTransId="{C6196155-10B3-4224-B723-56F9709821C5}"/>
    <dgm:cxn modelId="{6617F743-873A-4764-AFB4-4268A9F58E9B}" type="presOf" srcId="{FDAF1A84-0018-4DE0-A60A-F2FCE4F1983F}" destId="{A50E4D91-1A01-441E-8131-11749AA0EE4F}" srcOrd="0" destOrd="0" presId="urn:microsoft.com/office/officeart/2008/layout/CircleAccentTimeline"/>
    <dgm:cxn modelId="{9E10CE0D-1EC5-4B85-9743-BBDFD3F20B7A}" srcId="{638BEE63-E227-45A1-90CC-0EABCF269F9D}" destId="{B178248E-D0CF-4D41-A81D-F00CA061E475}" srcOrd="0" destOrd="0" parTransId="{FF9EDEE2-C10E-439F-B8AC-F5C75E075C44}" sibTransId="{31FC0D01-548C-46A1-BE00-CE92EA2A477A}"/>
    <dgm:cxn modelId="{1FA6A6E7-2D74-47AE-B6DC-4A798C48CD8F}" type="presOf" srcId="{D24A736E-D397-4C42-8F66-AF34CE2605A6}" destId="{387BCE59-5D6F-4071-938B-53C2FE656862}" srcOrd="0" destOrd="0" presId="urn:microsoft.com/office/officeart/2008/layout/CircleAccentTimeline"/>
    <dgm:cxn modelId="{35C67986-99A6-473E-9C23-F954095E6C26}" type="presOf" srcId="{4AF93ED3-2B63-4424-892C-F4E630789208}" destId="{CAE618A4-8426-465A-98D8-B66B17886840}" srcOrd="0" destOrd="0" presId="urn:microsoft.com/office/officeart/2008/layout/CircleAccentTimeline"/>
    <dgm:cxn modelId="{1D1A6CC2-6D41-43A1-A398-6137BABB38E6}" srcId="{D24A736E-D397-4C42-8F66-AF34CE2605A6}" destId="{3033B287-CA4E-4A17-8BA0-9019D1A74BF4}" srcOrd="2" destOrd="0" parTransId="{1AF1D6A8-4EF9-456E-8BD8-C7508A1F7418}" sibTransId="{086F973E-2F33-4B6E-80AF-1AFCEE9DFD5A}"/>
    <dgm:cxn modelId="{F9A4C601-9B50-48C1-8483-92A5056BAB20}" type="presOf" srcId="{B3F75B59-FDB9-4B76-9888-65FC7EF6AB63}" destId="{1416279E-AF34-4BB6-B9C1-9CF385132437}" srcOrd="0" destOrd="0" presId="urn:microsoft.com/office/officeart/2008/layout/CircleAccentTimeline"/>
    <dgm:cxn modelId="{51335B74-2667-49A7-81CD-B3D4FD54349A}" type="presOf" srcId="{E5896328-374D-4201-8E93-F75097AA74C8}" destId="{69E10A57-9278-4C35-AC94-BF5E4514E752}" srcOrd="0" destOrd="0" presId="urn:microsoft.com/office/officeart/2008/layout/CircleAccentTimeline"/>
    <dgm:cxn modelId="{52C02A29-416C-444C-8306-7928C00A4C14}" srcId="{3033B287-CA4E-4A17-8BA0-9019D1A74BF4}" destId="{12742237-00AD-4313-85C5-24F74950ABAC}" srcOrd="3" destOrd="0" parTransId="{5A32FD81-74D1-48AA-9BB0-AE688AE1D8F8}" sibTransId="{1AD87652-5E87-455B-8615-0859CC69CFFA}"/>
    <dgm:cxn modelId="{CBB96C98-AEC1-4F54-B597-733D011E72BB}" type="presParOf" srcId="{387BCE59-5D6F-4071-938B-53C2FE656862}" destId="{53346618-B126-471F-A201-38F9C9484CB7}" srcOrd="0" destOrd="0" presId="urn:microsoft.com/office/officeart/2008/layout/CircleAccentTimeline"/>
    <dgm:cxn modelId="{B06CC766-DBA7-4AA1-8A78-A6C22CF6E237}" type="presParOf" srcId="{53346618-B126-471F-A201-38F9C9484CB7}" destId="{050F0666-D84A-4DA7-A1B0-9EA559B59F2D}" srcOrd="0" destOrd="0" presId="urn:microsoft.com/office/officeart/2008/layout/CircleAccentTimeline"/>
    <dgm:cxn modelId="{F95B5151-22C4-42FF-9F80-74A9FF800E83}" type="presParOf" srcId="{53346618-B126-471F-A201-38F9C9484CB7}" destId="{B612DCF6-B747-4C23-8590-035A19961C9C}" srcOrd="1" destOrd="0" presId="urn:microsoft.com/office/officeart/2008/layout/CircleAccentTimeline"/>
    <dgm:cxn modelId="{39D74378-ADED-4B5E-9FE1-4F6D73655ABF}" type="presParOf" srcId="{53346618-B126-471F-A201-38F9C9484CB7}" destId="{25D65805-6ECD-49ED-99A6-F5CE40F04142}" srcOrd="2" destOrd="0" presId="urn:microsoft.com/office/officeart/2008/layout/CircleAccentTimeline"/>
    <dgm:cxn modelId="{27AAB46B-CF0F-44B7-A39B-ED24732B1E5C}" type="presParOf" srcId="{387BCE59-5D6F-4071-938B-53C2FE656862}" destId="{3F0C5642-6FBA-49B1-B62D-9F20B00606A1}" srcOrd="1" destOrd="0" presId="urn:microsoft.com/office/officeart/2008/layout/CircleAccentTimeline"/>
    <dgm:cxn modelId="{67334D03-DD36-482B-946F-DAA751520969}" type="presParOf" srcId="{387BCE59-5D6F-4071-938B-53C2FE656862}" destId="{5E28AF45-9CEA-4454-85C4-B456A6EEE6A5}" srcOrd="2" destOrd="0" presId="urn:microsoft.com/office/officeart/2008/layout/CircleAccentTimeline"/>
    <dgm:cxn modelId="{36DC2C25-7CDB-46BA-A260-2F6BDD84B713}" type="presParOf" srcId="{387BCE59-5D6F-4071-938B-53C2FE656862}" destId="{EC842765-AAD9-48CA-AE8A-EAB680C4680E}" srcOrd="3" destOrd="0" presId="urn:microsoft.com/office/officeart/2008/layout/CircleAccentTimeline"/>
    <dgm:cxn modelId="{E50831FB-7F13-4568-8375-D21047B7C19E}" type="presParOf" srcId="{387BCE59-5D6F-4071-938B-53C2FE656862}" destId="{3F6A8A09-DD18-427D-86A9-229C4030F020}" srcOrd="4" destOrd="0" presId="urn:microsoft.com/office/officeart/2008/layout/CircleAccentTimeline"/>
    <dgm:cxn modelId="{DCAFEED2-9869-44B8-8FC6-0D86ACB36C70}" type="presParOf" srcId="{3F6A8A09-DD18-427D-86A9-229C4030F020}" destId="{6E7977A9-A3A4-46D4-8845-DD893305F416}" srcOrd="0" destOrd="0" presId="urn:microsoft.com/office/officeart/2008/layout/CircleAccentTimeline"/>
    <dgm:cxn modelId="{9656A544-B66C-4CB6-8410-ACF0BE399303}" type="presParOf" srcId="{3F6A8A09-DD18-427D-86A9-229C4030F020}" destId="{B6C49FB9-9AF6-47EE-87D3-2458CE4CBC91}" srcOrd="1" destOrd="0" presId="urn:microsoft.com/office/officeart/2008/layout/CircleAccentTimeline"/>
    <dgm:cxn modelId="{6EF2A44A-F9D7-434B-A14B-5F977F0D21D9}" type="presParOf" srcId="{3F6A8A09-DD18-427D-86A9-229C4030F020}" destId="{2261188A-6B9B-4BD4-B61E-0392F6DA9B1C}" srcOrd="2" destOrd="0" presId="urn:microsoft.com/office/officeart/2008/layout/CircleAccentTimeline"/>
    <dgm:cxn modelId="{C21113C7-7A40-41F7-8A3B-E90D8A761728}" type="presParOf" srcId="{387BCE59-5D6F-4071-938B-53C2FE656862}" destId="{B2AE14EB-76EF-4374-A46B-EFB58EEAC6CD}" srcOrd="5" destOrd="0" presId="urn:microsoft.com/office/officeart/2008/layout/CircleAccentTimeline"/>
    <dgm:cxn modelId="{3884E3F8-9915-40B8-A1D8-67406BEA73B3}" type="presParOf" srcId="{387BCE59-5D6F-4071-938B-53C2FE656862}" destId="{25FBE3B2-E3AD-4510-B257-21A35A538626}" srcOrd="6" destOrd="0" presId="urn:microsoft.com/office/officeart/2008/layout/CircleAccentTimeline"/>
    <dgm:cxn modelId="{0E5AAF2D-71D8-4BD8-9665-2177DC93CF93}" type="presParOf" srcId="{387BCE59-5D6F-4071-938B-53C2FE656862}" destId="{919860E4-A5EA-4AB6-83F4-0D3E99AE2D05}" srcOrd="7" destOrd="0" presId="urn:microsoft.com/office/officeart/2008/layout/CircleAccentTimeline"/>
    <dgm:cxn modelId="{B9F36E85-FA11-4ABC-A447-2081D8B396A0}" type="presParOf" srcId="{919860E4-A5EA-4AB6-83F4-0D3E99AE2D05}" destId="{27D87022-225D-43AA-8358-C8AC8D512D9B}" srcOrd="0" destOrd="0" presId="urn:microsoft.com/office/officeart/2008/layout/CircleAccentTimeline"/>
    <dgm:cxn modelId="{BB75C99E-D060-4620-96B6-AD59B32CBD16}" type="presParOf" srcId="{919860E4-A5EA-4AB6-83F4-0D3E99AE2D05}" destId="{69E10A57-9278-4C35-AC94-BF5E4514E752}" srcOrd="1" destOrd="0" presId="urn:microsoft.com/office/officeart/2008/layout/CircleAccentTimeline"/>
    <dgm:cxn modelId="{3268CD62-A241-4662-91F0-77A1D99AEB7C}" type="presParOf" srcId="{919860E4-A5EA-4AB6-83F4-0D3E99AE2D05}" destId="{FC3274E0-DCE8-4D8E-A828-5A04F4E39DB0}" srcOrd="2" destOrd="0" presId="urn:microsoft.com/office/officeart/2008/layout/CircleAccentTimeline"/>
    <dgm:cxn modelId="{B5EA28D4-9C31-40E1-AD53-D14F0E2506FC}" type="presParOf" srcId="{387BCE59-5D6F-4071-938B-53C2FE656862}" destId="{4A2FCECC-2164-414F-B550-6A5C2B13922C}" srcOrd="8" destOrd="0" presId="urn:microsoft.com/office/officeart/2008/layout/CircleAccentTimeline"/>
    <dgm:cxn modelId="{23467BEB-E9B7-4276-813A-61C54F817147}" type="presParOf" srcId="{387BCE59-5D6F-4071-938B-53C2FE656862}" destId="{C0D0E67F-02E0-40DE-B5C1-E3933B140D7A}" srcOrd="9" destOrd="0" presId="urn:microsoft.com/office/officeart/2008/layout/CircleAccentTimeline"/>
    <dgm:cxn modelId="{C5FB8E9D-0222-412D-A6AC-2B4880931B5F}" type="presParOf" srcId="{387BCE59-5D6F-4071-938B-53C2FE656862}" destId="{42D0F2DC-D77E-4409-91E6-D0C9EFCE353B}" srcOrd="10" destOrd="0" presId="urn:microsoft.com/office/officeart/2008/layout/CircleAccentTimeline"/>
    <dgm:cxn modelId="{4151C22C-E4D3-4F1E-9141-80AD81C9138F}" type="presParOf" srcId="{387BCE59-5D6F-4071-938B-53C2FE656862}" destId="{FF20E28E-17FC-41A6-B8B9-1727B0F28CDC}" srcOrd="11" destOrd="0" presId="urn:microsoft.com/office/officeart/2008/layout/CircleAccentTimeline"/>
    <dgm:cxn modelId="{AE66A251-460B-437D-B6BA-D1AC2A973D58}" type="presParOf" srcId="{FF20E28E-17FC-41A6-B8B9-1727B0F28CDC}" destId="{6020E3B3-CA5A-4C71-BBF2-B09F997CC233}" srcOrd="0" destOrd="0" presId="urn:microsoft.com/office/officeart/2008/layout/CircleAccentTimeline"/>
    <dgm:cxn modelId="{E4D0CE15-03EC-407E-A3FE-86C3CC9261D5}" type="presParOf" srcId="{FF20E28E-17FC-41A6-B8B9-1727B0F28CDC}" destId="{CAE618A4-8426-465A-98D8-B66B17886840}" srcOrd="1" destOrd="0" presId="urn:microsoft.com/office/officeart/2008/layout/CircleAccentTimeline"/>
    <dgm:cxn modelId="{05C60372-8EC4-4C85-B25A-693B01DD7D12}" type="presParOf" srcId="{FF20E28E-17FC-41A6-B8B9-1727B0F28CDC}" destId="{54BFE1CB-6577-4998-B7D8-72BB85FE2E28}" srcOrd="2" destOrd="0" presId="urn:microsoft.com/office/officeart/2008/layout/CircleAccentTimeline"/>
    <dgm:cxn modelId="{116E8D1D-1472-463A-8C7E-8D3C0BADA875}" type="presParOf" srcId="{387BCE59-5D6F-4071-938B-53C2FE656862}" destId="{AE3416FF-280B-42A2-B432-AF5E5092A214}" srcOrd="12" destOrd="0" presId="urn:microsoft.com/office/officeart/2008/layout/CircleAccentTimeline"/>
    <dgm:cxn modelId="{F2683E53-BDDB-432B-8C66-0BC27F76C52D}" type="presParOf" srcId="{387BCE59-5D6F-4071-938B-53C2FE656862}" destId="{1A7E5FBA-6BCE-4E83-AD4C-F9AD70A8807C}" srcOrd="13" destOrd="0" presId="urn:microsoft.com/office/officeart/2008/layout/CircleAccentTimeline"/>
    <dgm:cxn modelId="{4DE5023E-626A-45A6-AFC2-4A2B2DF15184}" type="presParOf" srcId="{387BCE59-5D6F-4071-938B-53C2FE656862}" destId="{AD6ADBF0-371E-43BB-95B5-2200E6C07E1E}" srcOrd="14" destOrd="0" presId="urn:microsoft.com/office/officeart/2008/layout/CircleAccentTimeline"/>
    <dgm:cxn modelId="{EF4B5236-45B3-487B-966A-E4ADC41D854C}" type="presParOf" srcId="{AD6ADBF0-371E-43BB-95B5-2200E6C07E1E}" destId="{76A626A8-E44A-42BC-8BC3-0119B3744A3C}" srcOrd="0" destOrd="0" presId="urn:microsoft.com/office/officeart/2008/layout/CircleAccentTimeline"/>
    <dgm:cxn modelId="{651F980F-CA75-44DC-9A78-2F0CBF63F3B2}" type="presParOf" srcId="{AD6ADBF0-371E-43BB-95B5-2200E6C07E1E}" destId="{B426892D-B300-4C09-B3E7-576F9807A1F3}" srcOrd="1" destOrd="0" presId="urn:microsoft.com/office/officeart/2008/layout/CircleAccentTimeline"/>
    <dgm:cxn modelId="{1BCEBF41-84D2-45E7-B2DF-6CCDD9354286}" type="presParOf" srcId="{AD6ADBF0-371E-43BB-95B5-2200E6C07E1E}" destId="{2FB7F436-C710-4AFE-A9FE-0A6CF201D815}" srcOrd="2" destOrd="0" presId="urn:microsoft.com/office/officeart/2008/layout/CircleAccentTimeline"/>
    <dgm:cxn modelId="{72C6776F-A4FF-408D-8895-5DFEAA4E43E1}" type="presParOf" srcId="{387BCE59-5D6F-4071-938B-53C2FE656862}" destId="{3038AF88-776E-4CB5-8275-88CEAD43154A}" srcOrd="15" destOrd="0" presId="urn:microsoft.com/office/officeart/2008/layout/CircleAccentTimeline"/>
    <dgm:cxn modelId="{3697FA7B-00FB-42D2-943B-2177F6303627}" type="presParOf" srcId="{387BCE59-5D6F-4071-938B-53C2FE656862}" destId="{3A0525C1-DE25-44CD-9EA3-7CAFB4A0665F}" srcOrd="16" destOrd="0" presId="urn:microsoft.com/office/officeart/2008/layout/CircleAccentTimeline"/>
    <dgm:cxn modelId="{6DADF2AA-9F21-4A67-A40A-43C57B2698D5}" type="presParOf" srcId="{387BCE59-5D6F-4071-938B-53C2FE656862}" destId="{CF06C97F-EE0F-4598-8DCC-C6F25767BE4F}" srcOrd="17" destOrd="0" presId="urn:microsoft.com/office/officeart/2008/layout/CircleAccentTimeline"/>
    <dgm:cxn modelId="{1545A374-16D8-49E1-8B93-B2792C20BD1F}" type="presParOf" srcId="{387BCE59-5D6F-4071-938B-53C2FE656862}" destId="{6AF3E845-8C1D-46C8-8F46-CC3B22226096}" srcOrd="18" destOrd="0" presId="urn:microsoft.com/office/officeart/2008/layout/CircleAccentTimeline"/>
    <dgm:cxn modelId="{77BB043A-4FC7-4612-902C-C3094FA9D8A4}" type="presParOf" srcId="{6AF3E845-8C1D-46C8-8F46-CC3B22226096}" destId="{4287AAE7-FAB4-42FF-93F0-C3F1AD4D7186}" srcOrd="0" destOrd="0" presId="urn:microsoft.com/office/officeart/2008/layout/CircleAccentTimeline"/>
    <dgm:cxn modelId="{710C1D3D-B5DA-40E0-840E-375C33D7C48B}" type="presParOf" srcId="{6AF3E845-8C1D-46C8-8F46-CC3B22226096}" destId="{1416279E-AF34-4BB6-B9C1-9CF385132437}" srcOrd="1" destOrd="0" presId="urn:microsoft.com/office/officeart/2008/layout/CircleAccentTimeline"/>
    <dgm:cxn modelId="{51406415-EE92-4329-AA11-27D26DE198E0}" type="presParOf" srcId="{6AF3E845-8C1D-46C8-8F46-CC3B22226096}" destId="{F6564E66-6C6D-4EB4-AA22-FE4FB4CA91E6}" srcOrd="2" destOrd="0" presId="urn:microsoft.com/office/officeart/2008/layout/CircleAccentTimeline"/>
    <dgm:cxn modelId="{521BCA38-BDBD-406F-80CA-77E59D5A166F}" type="presParOf" srcId="{387BCE59-5D6F-4071-938B-53C2FE656862}" destId="{592CF796-9E81-45E8-9A42-F7E506540AFE}" srcOrd="19" destOrd="0" presId="urn:microsoft.com/office/officeart/2008/layout/CircleAccentTimeline"/>
    <dgm:cxn modelId="{F3F43C44-7FF2-4A8F-8E20-F824EA677893}" type="presParOf" srcId="{387BCE59-5D6F-4071-938B-53C2FE656862}" destId="{E90A6720-9F9E-40CE-A841-01F24D1D7AC5}" srcOrd="20" destOrd="0" presId="urn:microsoft.com/office/officeart/2008/layout/CircleAccentTimeline"/>
    <dgm:cxn modelId="{0C26F630-340E-422E-A155-140C50E59977}" type="presParOf" srcId="{387BCE59-5D6F-4071-938B-53C2FE656862}" destId="{EDC8186D-505B-45CA-AA35-4E1EB85C9EC4}" srcOrd="21" destOrd="0" presId="urn:microsoft.com/office/officeart/2008/layout/CircleAccentTimeline"/>
    <dgm:cxn modelId="{CC005816-F1FA-401E-AD41-6F53A53C44A8}" type="presParOf" srcId="{387BCE59-5D6F-4071-938B-53C2FE656862}" destId="{72B2F6C2-C8EB-4CEE-903D-DC3727DFD3C9}" srcOrd="22" destOrd="0" presId="urn:microsoft.com/office/officeart/2008/layout/CircleAccentTimeline"/>
    <dgm:cxn modelId="{1AAF7CD4-5190-40F5-8C20-2D96D5E932FB}" type="presParOf" srcId="{72B2F6C2-C8EB-4CEE-903D-DC3727DFD3C9}" destId="{89CAD86C-CF7A-4330-B7ED-5CED86EC6B88}" srcOrd="0" destOrd="0" presId="urn:microsoft.com/office/officeart/2008/layout/CircleAccentTimeline"/>
    <dgm:cxn modelId="{42DC9D55-5A89-488A-861F-B3431C47EB9A}" type="presParOf" srcId="{72B2F6C2-C8EB-4CEE-903D-DC3727DFD3C9}" destId="{71850B4A-6E28-4AF7-9AED-B2B541A81102}" srcOrd="1" destOrd="0" presId="urn:microsoft.com/office/officeart/2008/layout/CircleAccentTimeline"/>
    <dgm:cxn modelId="{45494121-6A57-436B-81CA-023E44988FE5}" type="presParOf" srcId="{72B2F6C2-C8EB-4CEE-903D-DC3727DFD3C9}" destId="{C2F55043-9590-401A-B22D-55348FE36DDA}" srcOrd="2" destOrd="0" presId="urn:microsoft.com/office/officeart/2008/layout/CircleAccentTimeline"/>
    <dgm:cxn modelId="{0D90A8B1-01E4-4605-AB56-FD8C931073C6}" type="presParOf" srcId="{387BCE59-5D6F-4071-938B-53C2FE656862}" destId="{0C3E6B58-3EA8-4C46-84E8-228BFF446104}" srcOrd="23" destOrd="0" presId="urn:microsoft.com/office/officeart/2008/layout/CircleAccentTimeline"/>
    <dgm:cxn modelId="{955CB00C-00ED-402C-A656-596550FCED47}" type="presParOf" srcId="{387BCE59-5D6F-4071-938B-53C2FE656862}" destId="{1C3EA990-E6CF-48E9-AFDC-8A2956DB0476}" srcOrd="24" destOrd="0" presId="urn:microsoft.com/office/officeart/2008/layout/CircleAccentTimeline"/>
    <dgm:cxn modelId="{80B31510-5099-4DC4-8123-A913E1D12BF6}" type="presParOf" srcId="{387BCE59-5D6F-4071-938B-53C2FE656862}" destId="{C773CBDB-ADEA-4597-9142-A414F4443BC9}" srcOrd="25" destOrd="0" presId="urn:microsoft.com/office/officeart/2008/layout/CircleAccentTimeline"/>
    <dgm:cxn modelId="{0F1C5599-9B3E-4475-9735-2D1C105B138B}" type="presParOf" srcId="{387BCE59-5D6F-4071-938B-53C2FE656862}" destId="{4F9019D4-99FC-4DB0-9F38-31BBF85F4D9C}" srcOrd="26" destOrd="0" presId="urn:microsoft.com/office/officeart/2008/layout/CircleAccentTimeline"/>
    <dgm:cxn modelId="{7633F206-1CC3-4FA5-A6A0-07FE4174C2BA}" type="presParOf" srcId="{4F9019D4-99FC-4DB0-9F38-31BBF85F4D9C}" destId="{B7F62B2A-4E98-4853-BA9B-3CF1B9C0624C}" srcOrd="0" destOrd="0" presId="urn:microsoft.com/office/officeart/2008/layout/CircleAccentTimeline"/>
    <dgm:cxn modelId="{F05FEC64-5979-4FBD-A9B6-B62E5B30A9EA}" type="presParOf" srcId="{4F9019D4-99FC-4DB0-9F38-31BBF85F4D9C}" destId="{A50E4D91-1A01-441E-8131-11749AA0EE4F}" srcOrd="1" destOrd="0" presId="urn:microsoft.com/office/officeart/2008/layout/CircleAccentTimeline"/>
    <dgm:cxn modelId="{BFFE20E1-1EF6-4367-B24C-65BCA1EFF559}" type="presParOf" srcId="{4F9019D4-99FC-4DB0-9F38-31BBF85F4D9C}" destId="{E5697448-58C3-47B2-9BF7-E603CE4BED39}" srcOrd="2" destOrd="0" presId="urn:microsoft.com/office/officeart/2008/layout/CircleAccentTimeline"/>
    <dgm:cxn modelId="{BA80C3A5-F3C1-4E0D-A904-8640D0F12A74}" type="presParOf" srcId="{387BCE59-5D6F-4071-938B-53C2FE656862}" destId="{C6998D71-EABC-4C49-8AEC-03D136C4F07E}" srcOrd="27" destOrd="0" presId="urn:microsoft.com/office/officeart/2008/layout/CircleAccentTimeline"/>
    <dgm:cxn modelId="{EE33F80D-1505-4AC9-9A1C-0C6EE3FC9946}" type="presParOf" srcId="{387BCE59-5D6F-4071-938B-53C2FE656862}" destId="{C1CD494A-762B-4066-A9FF-4C139D85106D}" srcOrd="28" destOrd="0" presId="urn:microsoft.com/office/officeart/2008/layout/CircleAccentTimeline"/>
    <dgm:cxn modelId="{7447DAB5-E10A-449E-8E4F-5DA6827F2B8D}" type="presParOf" srcId="{387BCE59-5D6F-4071-938B-53C2FE656862}" destId="{8EDFEA63-AD7C-4F2B-A5E8-BBA6B645232F}" srcOrd="29" destOrd="0" presId="urn:microsoft.com/office/officeart/2008/layout/CircleAccentTimeline"/>
    <dgm:cxn modelId="{364E921F-F4F0-407B-8335-505ABA689C4D}" type="presParOf" srcId="{387BCE59-5D6F-4071-938B-53C2FE656862}" destId="{2FB82CFB-6D7F-48F7-A56F-59504B3B736F}" srcOrd="30" destOrd="0" presId="urn:microsoft.com/office/officeart/2008/layout/CircleAccentTimeline"/>
    <dgm:cxn modelId="{D147D5DA-BDE3-4EA3-AAEE-012192B07CE6}" type="presParOf" srcId="{2FB82CFB-6D7F-48F7-A56F-59504B3B736F}" destId="{C9031EB5-461E-4E48-BDB7-678385FE9020}" srcOrd="0" destOrd="0" presId="urn:microsoft.com/office/officeart/2008/layout/CircleAccentTimeline"/>
    <dgm:cxn modelId="{50D72F5E-305F-4B11-8582-1D14403114EF}" type="presParOf" srcId="{2FB82CFB-6D7F-48F7-A56F-59504B3B736F}" destId="{6858CC48-799F-490B-97CF-8932BDA2FD01}" srcOrd="1" destOrd="0" presId="urn:microsoft.com/office/officeart/2008/layout/CircleAccentTimeline"/>
    <dgm:cxn modelId="{4FCBDA4F-0347-4356-AF7C-814F46235862}" type="presParOf" srcId="{2FB82CFB-6D7F-48F7-A56F-59504B3B736F}" destId="{6F8902D3-1F36-41FF-B6A4-27EF0AFC0438}" srcOrd="2" destOrd="0" presId="urn:microsoft.com/office/officeart/2008/layout/CircleAccentTimeline"/>
    <dgm:cxn modelId="{372A81A7-4F01-4941-9724-C3E6643662F6}" type="presParOf" srcId="{387BCE59-5D6F-4071-938B-53C2FE656862}" destId="{DDB07330-E830-43CB-87E5-B6D4041E83E8}" srcOrd="31" destOrd="0" presId="urn:microsoft.com/office/officeart/2008/layout/CircleAccentTimeline"/>
    <dgm:cxn modelId="{51D7C7A1-256F-4264-96F9-7C993225BD33}" type="presParOf" srcId="{387BCE59-5D6F-4071-938B-53C2FE656862}" destId="{75A0AA8F-01F3-4D5B-BA48-680AD9C8E5FE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2FA1701-6BEA-4116-AF1A-FC0D70FBBDA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3FFB6A0-DD5A-42B7-BAA6-124F0F24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 numCol="1"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www.pwc.com</a:t>
            </a:r>
            <a:endParaRPr lang="en-US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8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9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9D190872-12E3-4DA6-A23C-6EC45BD80C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6866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 numCol="1"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EC55B2E-B712-4ECA-880C-E9FE161ED9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20679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 numCol="1"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June 18,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EF924CB9-2959-4254-915A-003BB2F473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58051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DE268DE-4D7E-451C-8EE8-248241C25F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33149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June 18,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ASM&amp;T Quarterly Webcast - WBS code 8.0017190.001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3F693EDC-66EA-452B-8223-BB70F3FDC6A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91704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June 18,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ASM&amp;T Quarterly Webcast - WBS code 8.0017190.001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 numCol="1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9E31F0A0-E32D-4DE4-8D2B-6A8914A80F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96262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 numCol="1"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www.pwc.com</a:t>
            </a:r>
            <a:endParaRPr lang="en-US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altLang="en-GB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451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 numCol="1"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 numCol="1"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www.pwc.com</a:t>
            </a:r>
            <a:endParaRPr lang="en-US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7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 numCol="1"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www.pwc.com</a:t>
            </a:r>
            <a:endParaRPr lang="en-US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 numCol="1"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8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 numCol="1"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99526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numCol="1"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 numCol="1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 numCol="1"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www.pwc.com</a:t>
            </a:r>
            <a:endParaRPr lang="en-US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alt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34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numCol="1"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Add legal and copyright disclaimers here.</a:t>
            </a:r>
            <a:endParaRPr lang="en-US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8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0" y="6470651"/>
            <a:ext cx="9144000" cy="387349"/>
          </a:xfrm>
          <a:prstGeom prst="rect">
            <a:avLst/>
          </a:prstGeom>
          <a:solidFill>
            <a:srgbClr val="005092"/>
          </a:solidFill>
          <a:ln/>
        </p:spPr>
        <p:txBody>
          <a:bodyPr/>
          <a:lstStyle>
            <a:lvl1pPr marL="1187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American Institute of CPAs</a:t>
            </a:r>
            <a:r>
              <a:rPr lang="en-US" sz="800" baseline="60000" dirty="0" smtClean="0">
                <a:solidFill>
                  <a:schemeClr val="bg1"/>
                </a:solidFill>
              </a:rPr>
              <a:t>®</a:t>
            </a:r>
          </a:p>
        </p:txBody>
      </p:sp>
      <p:pic>
        <p:nvPicPr>
          <p:cNvPr id="14" name="Picture 13" descr="AICPA Web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519334"/>
            <a:ext cx="660400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"/>
            <a:ext cx="9144000" cy="133351"/>
          </a:xfrm>
          <a:prstGeom prst="rect">
            <a:avLst/>
          </a:prstGeom>
          <a:solidFill>
            <a:srgbClr val="005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5580" y="1494847"/>
            <a:ext cx="4063320" cy="48554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005092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94302" y="1494847"/>
            <a:ext cx="4063320" cy="48554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005092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8680" y="353787"/>
            <a:ext cx="8178120" cy="9010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06260" y="6457603"/>
            <a:ext cx="40544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5609-CB98-7640-9383-6E18A27CB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6"/>
          <p:cNvSpPr txBox="1">
            <a:spLocks noChangeArrowheads="1"/>
          </p:cNvSpPr>
          <p:nvPr userDrawn="1"/>
        </p:nvSpPr>
        <p:spPr>
          <a:xfrm>
            <a:off x="4568900" y="6470651"/>
            <a:ext cx="3937361" cy="387349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endParaRPr lang="en-US" sz="400" baseline="300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6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1616535" y="9726278"/>
            <a:ext cx="1066047" cy="348402"/>
          </a:xfrm>
          <a:prstGeom prst="rect">
            <a:avLst/>
          </a:prstGeom>
        </p:spPr>
        <p:txBody>
          <a:bodyPr lIns="0" tIns="0" rIns="0" bIns="0"/>
          <a:lstStyle>
            <a:lvl1pPr algn="l" defTabSz="521437" rtl="0" eaLnBrk="1" latinLnBrk="0" hangingPunct="1">
              <a:spcBef>
                <a:spcPct val="0"/>
              </a:spcBef>
              <a:buNone/>
              <a:defRPr sz="2700" b="0" i="0" kern="1200">
                <a:solidFill>
                  <a:srgbClr val="444C4E"/>
                </a:solidFill>
                <a:latin typeface="HelveticaNeueLT Pro 33 ThEx"/>
                <a:ea typeface="+mj-ea"/>
                <a:cs typeface="HelveticaNeueLT Pro 33 ThEx"/>
              </a:defRPr>
            </a:lvl1pPr>
          </a:lstStyle>
          <a:p>
            <a:pPr algn="r"/>
            <a:r>
              <a:rPr lang="en-GB" sz="846" dirty="0" smtClean="0">
                <a:latin typeface="HelveticaNeueLT Pro 87 HvCn"/>
                <a:cs typeface="HelveticaNeueLT Pro 87 HvCn"/>
              </a:rPr>
              <a:t>02</a:t>
            </a:r>
            <a:endParaRPr lang="en-US" sz="846" dirty="0">
              <a:latin typeface="HelveticaNeueLT Pro 87 HvCn"/>
              <a:cs typeface="HelveticaNeueLT Pro 87 HvCn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6557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76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01968" y="177568"/>
            <a:ext cx="4682302" cy="4199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346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55" b="1" i="0" spc="24" baseline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55" b="1" dirty="0" smtClean="0">
                <a:latin typeface="Montserrat"/>
                <a:cs typeface="Montserrat"/>
              </a:rPr>
              <a:t>Annual report 2015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073308"/>
            <a:ext cx="9144000" cy="784691"/>
          </a:xfrm>
          <a:prstGeom prst="rect">
            <a:avLst/>
          </a:prstGeom>
          <a:solidFill>
            <a:srgbClr val="14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76"/>
          </a:p>
        </p:txBody>
      </p:sp>
      <p:pic>
        <p:nvPicPr>
          <p:cNvPr id="21" name="Picture 20" descr="CBRL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62" y="6276589"/>
            <a:ext cx="1040580" cy="3749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24762" y="6165748"/>
            <a:ext cx="739283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330" kern="0" spc="363" dirty="0" smtClean="0">
                <a:solidFill>
                  <a:srgbClr val="0092D2"/>
                </a:solidFill>
                <a:latin typeface="Montserrat"/>
                <a:cs typeface="Montserrat"/>
              </a:rPr>
              <a:t>XBRL2015</a:t>
            </a:r>
            <a:endParaRPr lang="en-US" sz="1330" kern="0" spc="363" dirty="0">
              <a:solidFill>
                <a:srgbClr val="0092D2"/>
              </a:solidFill>
              <a:latin typeface="Montserrat"/>
              <a:cs typeface="Montserrat"/>
            </a:endParaRPr>
          </a:p>
          <a:p>
            <a:pPr algn="r">
              <a:lnSpc>
                <a:spcPct val="110000"/>
              </a:lnSpc>
            </a:pPr>
            <a:r>
              <a:rPr lang="en-US" sz="1330" kern="0" spc="363" dirty="0" smtClean="0">
                <a:solidFill>
                  <a:schemeClr val="bg1"/>
                </a:solidFill>
                <a:latin typeface="Montserrat"/>
                <a:cs typeface="Montserrat"/>
              </a:rPr>
              <a:t>HOSTED BY XBRL DENMARK</a:t>
            </a:r>
            <a:endParaRPr lang="en-US" sz="1330" kern="0" spc="363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23" name="Picture 22" descr="&gt;&gt;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317" y="6291578"/>
            <a:ext cx="144914" cy="15419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 userDrawn="1"/>
        </p:nvSpPr>
        <p:spPr>
          <a:xfrm>
            <a:off x="7755846" y="259565"/>
            <a:ext cx="1066047" cy="34840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4068557-2635-2A4C-9BAC-C130F1055BB1}" type="slidenum">
              <a:rPr lang="en-GB" sz="1209" b="1" i="0" kern="1200" smtClean="0">
                <a:solidFill>
                  <a:srgbClr val="1D2325"/>
                </a:solidFill>
                <a:latin typeface="Montserrat"/>
                <a:cs typeface="Montserrat"/>
              </a:rPr>
              <a:t>‹#›</a:t>
            </a:fld>
            <a:endParaRPr lang="en-US" sz="1209" b="1" i="0" kern="1200" dirty="0">
              <a:solidFill>
                <a:srgbClr val="1D2325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729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84FDD56-5E7E-41EF-9EED-69A905506D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78085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A0CF5F00-9869-4713-890D-37AADD587E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7195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DA59FB3-606D-47DC-BDE7-C21A97499EF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4213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C5DA865-CE6A-4D84-99F1-65ED5D87C7A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650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 numCol="1"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8C54B3E2-4DF9-413E-AEF4-B8941C9F6B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29249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 numCol="1"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 numCol="1"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7EF4E63B-BA78-4B61-87F8-7CA00413C1D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36292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numCol="1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UWCISA	Toronto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78A0EFE9-D17E-46E6-B301-6F8BD075C7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59507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US" noProof="0" smtClean="0"/>
              <a:t>Click to edit</a:t>
            </a:r>
            <a:br>
              <a:rPr lang="en-US" noProof="0" smtClean="0"/>
            </a:br>
            <a:r>
              <a:rPr lang="en-US" noProof="0" smtClean="0"/>
              <a:t>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numCol="1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ASM&amp;T Quarterly Webcast - WBS code 8.0017190.001</a:t>
            </a:r>
            <a:endParaRPr lang="en-GB" alt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June 18, 2015</a:t>
            </a:r>
            <a:endParaRPr lang="en-GB" alt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altLang="en-GB" dirty="0" smtClean="0">
                <a:solidFill>
                  <a:srgbClr val="000000"/>
                </a:solidFill>
              </a:rPr>
              <a:t>Slide </a:t>
            </a:r>
            <a:fld id="{E95A1FE1-5CCB-4CF3-AD99-1581B9485FA7}" type="slidenum">
              <a:rPr lang="en-GB" altLang="en-GB" smtClean="0">
                <a:solidFill>
                  <a:srgbClr val="000000"/>
                </a:solidFill>
              </a:rPr>
              <a:pPr/>
              <a:t>‹#›</a:t>
            </a:fld>
            <a:endParaRPr lang="en-GB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70" r:id="rId22"/>
    <p:sldLayoutId id="2147483671" r:id="rId2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pa.org/InterestAreas/FRC/AssuranceAdvisoryServices/DownloadableDocuments/AuditDataStandards%20Base%20August2013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Panel 2: Audit Data Standards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Standards Landscape</a:t>
            </a:r>
          </a:p>
          <a:p>
            <a:r>
              <a:rPr lang="en-US" dirty="0" smtClean="0"/>
              <a:t>Toronto 2 October 2015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20000" y="6324600"/>
            <a:ext cx="1524000" cy="1524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16825" y="6477000"/>
            <a:ext cx="1527175" cy="1524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09"/>
            <a:ext cx="8469596" cy="165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Existing working draft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Inventory of concepts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8" y="3624334"/>
            <a:ext cx="6654790" cy="15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09"/>
            <a:ext cx="8469596" cy="165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Existing working draft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Inventory of concepts (cont.)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7" y="5366987"/>
            <a:ext cx="5186406" cy="11762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40697" y="2756609"/>
          <a:ext cx="6635213" cy="26876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43829"/>
                <a:gridCol w="4491384"/>
              </a:tblGrid>
              <a:tr h="44222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Item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Purpose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83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Mark</a:t>
                      </a:r>
                      <a:r>
                        <a:rPr lang="en-US" sz="2200" baseline="0" dirty="0" smtClean="0"/>
                        <a:t> symbol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Unique identified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83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Concept name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83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Explanation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Description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83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Denotation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Data typing and limitations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483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Annotation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Relevant</a:t>
                      </a:r>
                      <a:r>
                        <a:rPr lang="en-US" sz="2200" baseline="0" dirty="0" smtClean="0"/>
                        <a:t> b</a:t>
                      </a:r>
                      <a:r>
                        <a:rPr lang="en-US" sz="2200" dirty="0" smtClean="0"/>
                        <a:t>usiness rule</a:t>
                      </a:r>
                      <a:endParaRPr lang="en-US" sz="2200" dirty="0"/>
                    </a:p>
                  </a:txBody>
                  <a:tcPr marL="110557" marR="110557" marT="55279" marB="55279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2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09"/>
            <a:ext cx="8469596" cy="165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Existing working draft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Areas of data exchange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730" y="3039881"/>
            <a:ext cx="4297128" cy="344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Electronic book data file Output: One Time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Accounting item data file Output: One Time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Accounts balance and amount occurred data file 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Accounting voucher data file Output: One Time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b="1" dirty="0">
                <a:solidFill>
                  <a:schemeClr val="accent1"/>
                </a:solidFill>
              </a:rPr>
              <a:t>Balance Sheet data file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b="1" dirty="0">
                <a:solidFill>
                  <a:schemeClr val="accent1"/>
                </a:solidFill>
              </a:rPr>
              <a:t>Profit Statement data file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b="1" dirty="0">
                <a:solidFill>
                  <a:schemeClr val="accent1"/>
                </a:solidFill>
              </a:rPr>
              <a:t>Cash flows Statement data file </a:t>
            </a:r>
            <a:r>
              <a:rPr lang="en-US" sz="1451" dirty="0">
                <a:solidFill>
                  <a:schemeClr val="accent1"/>
                </a:solidFill>
              </a:rPr>
              <a:t>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b="1" dirty="0">
                <a:solidFill>
                  <a:schemeClr val="accent1"/>
                </a:solidFill>
              </a:rPr>
              <a:t>Cash flows Statement(small business) data file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Value added tax payable sheet Output: By Month</a:t>
            </a:r>
          </a:p>
          <a:p>
            <a:pPr marL="276400" indent="-276400">
              <a:buFont typeface="+mj-lt"/>
              <a:buAutoNum type="arabicPeriod"/>
            </a:pPr>
            <a:r>
              <a:rPr lang="en-US" sz="1451" dirty="0">
                <a:solidFill>
                  <a:schemeClr val="accent1"/>
                </a:solidFill>
              </a:rPr>
              <a:t>Asset Impairment losses sheet Output: By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4074" y="2980887"/>
            <a:ext cx="4297128" cy="254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Statement of owner's equity</a:t>
            </a:r>
            <a:r>
              <a:rPr lang="en-US" sz="1451" dirty="0">
                <a:solidFill>
                  <a:schemeClr val="accent1"/>
                </a:solidFill>
              </a:rPr>
              <a:t> Output: By Year</a:t>
            </a:r>
          </a:p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Profit appropriation statement</a:t>
            </a:r>
            <a:r>
              <a:rPr lang="en-US" sz="1451" dirty="0">
                <a:solidFill>
                  <a:schemeClr val="accent1"/>
                </a:solidFill>
              </a:rPr>
              <a:t> Output: By Year</a:t>
            </a:r>
          </a:p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Non-profit undertakings balance sheet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Non-profit undertakings revenue &amp; expenditure sheet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Non-profit undertakings detail statement of expenditure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  <a:p>
            <a:pPr marL="276400" indent="-276400">
              <a:buFont typeface="+mj-lt"/>
              <a:buAutoNum type="arabicPeriod" startAt="11"/>
            </a:pPr>
            <a:r>
              <a:rPr lang="en-US" sz="1451" b="1" dirty="0">
                <a:solidFill>
                  <a:schemeClr val="accent1"/>
                </a:solidFill>
              </a:rPr>
              <a:t>Non-profit undertakings detail statement of operating expenditure</a:t>
            </a:r>
            <a:r>
              <a:rPr lang="en-US" sz="1451" dirty="0">
                <a:solidFill>
                  <a:schemeClr val="accent1"/>
                </a:solidFill>
              </a:rPr>
              <a:t> Output: By Month</a:t>
            </a:r>
          </a:p>
        </p:txBody>
      </p:sp>
    </p:spTree>
    <p:extLst>
      <p:ext uri="{BB962C8B-B14F-4D97-AF65-F5344CB8AC3E}">
        <p14:creationId xmlns:p14="http://schemas.microsoft.com/office/powerpoint/2010/main" val="1497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09"/>
            <a:ext cx="8469596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Existing working draft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Representation of area with inventory items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64953"/>
            <a:ext cx="4185026" cy="3003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3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10"/>
            <a:ext cx="8469596" cy="478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Call to Action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XII TF as central point to develop response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National ISO rep activities to develop local response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Beijing </a:t>
            </a:r>
            <a:r>
              <a:rPr lang="en-US" sz="3385" i="1" dirty="0">
                <a:solidFill>
                  <a:schemeClr val="accent1"/>
                </a:solidFill>
              </a:rPr>
              <a:t>3-4 November </a:t>
            </a:r>
            <a:r>
              <a:rPr lang="en-US" sz="3385" dirty="0">
                <a:solidFill>
                  <a:schemeClr val="accent1"/>
                </a:solidFill>
              </a:rPr>
              <a:t>to contribute to foundation for three year </a:t>
            </a:r>
            <a:r>
              <a:rPr lang="en-US" sz="3385" dirty="0" smtClean="0">
                <a:solidFill>
                  <a:schemeClr val="accent1"/>
                </a:solidFill>
              </a:rPr>
              <a:t>effort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 smtClean="0">
                <a:solidFill>
                  <a:schemeClr val="accent1"/>
                </a:solidFill>
              </a:rPr>
              <a:t>NEED YOUR INPUT</a:t>
            </a:r>
            <a:endParaRPr lang="en-US" sz="3385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52400"/>
            <a:ext cx="8077200" cy="3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078" tIns="35539" rIns="71078" bIns="35539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en-US" altLang="en-US" dirty="0" smtClean="0">
                <a:solidFill>
                  <a:prstClr val="black"/>
                </a:solidFill>
              </a:rPr>
              <a:t>Possible Automated Analytics Vision</a:t>
            </a:r>
            <a:endParaRPr lang="en-US" altLang="en-US" u="sng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3843382" y="1484689"/>
            <a:ext cx="35786" cy="1059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5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4500000">
            <a:off x="2042377" y="2749569"/>
            <a:ext cx="37020" cy="2165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5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7100000" flipH="1">
            <a:off x="5512351" y="2870500"/>
            <a:ext cx="35785" cy="1969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5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</a:endParaRPr>
          </a:p>
        </p:txBody>
      </p:sp>
      <p:grpSp>
        <p:nvGrpSpPr>
          <p:cNvPr id="10" name="Group 175"/>
          <p:cNvGrpSpPr>
            <a:grpSpLocks/>
          </p:cNvGrpSpPr>
          <p:nvPr/>
        </p:nvGrpSpPr>
        <p:grpSpPr bwMode="auto">
          <a:xfrm>
            <a:off x="2573506" y="3983508"/>
            <a:ext cx="2786343" cy="1735673"/>
            <a:chOff x="2251556" y="405783"/>
            <a:chExt cx="4101245" cy="2893953"/>
          </a:xfrm>
        </p:grpSpPr>
        <p:sp>
          <p:nvSpPr>
            <p:cNvPr id="11" name="TextBox 10"/>
            <p:cNvSpPr txBox="1"/>
            <p:nvPr/>
          </p:nvSpPr>
          <p:spPr>
            <a:xfrm>
              <a:off x="2603922" y="405783"/>
              <a:ext cx="3085923" cy="433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10763">
                <a:defRPr/>
              </a:pPr>
              <a:r>
                <a:rPr lang="en-US" sz="1088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64" charset="-128"/>
                </a:rPr>
                <a:t>Audit Apps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90900" y="1003408"/>
              <a:ext cx="3461901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23695" y="985298"/>
              <a:ext cx="3460085" cy="229813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52860" y="961755"/>
              <a:ext cx="3461901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72942" y="932779"/>
              <a:ext cx="3460084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93024" y="929157"/>
              <a:ext cx="3460084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29452" y="911047"/>
              <a:ext cx="3461901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60432" y="878449"/>
              <a:ext cx="3460085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93229" y="851285"/>
              <a:ext cx="3460084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20576" y="829553"/>
              <a:ext cx="3460084" cy="2296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10763">
                <a:defRPr/>
              </a:pPr>
              <a:endParaRPr lang="en-US" sz="1088" dirty="0">
                <a:solidFill>
                  <a:prstClr val="black"/>
                </a:solidFill>
              </a:endParaRPr>
            </a:p>
          </p:txBody>
        </p:sp>
        <p:grpSp>
          <p:nvGrpSpPr>
            <p:cNvPr id="21" name="Group 188"/>
            <p:cNvGrpSpPr>
              <a:grpSpLocks/>
            </p:cNvGrpSpPr>
            <p:nvPr/>
          </p:nvGrpSpPr>
          <p:grpSpPr bwMode="auto">
            <a:xfrm>
              <a:off x="2251556" y="784278"/>
              <a:ext cx="3501799" cy="2296328"/>
              <a:chOff x="2233210" y="3879988"/>
              <a:chExt cx="3871448" cy="282519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33210" y="3879988"/>
                <a:ext cx="3827339" cy="282519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108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190"/>
              <p:cNvSpPr txBox="1">
                <a:spLocks noChangeArrowheads="1"/>
              </p:cNvSpPr>
              <p:nvPr/>
            </p:nvSpPr>
            <p:spPr bwMode="auto">
              <a:xfrm>
                <a:off x="2341452" y="4973054"/>
                <a:ext cx="3763206" cy="153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700" b="1" dirty="0">
                    <a:solidFill>
                      <a:srgbClr val="9BBB59"/>
                    </a:solidFill>
                    <a:latin typeface="Calibri" panose="020F0502020204030204" pitchFamily="34" charset="0"/>
                  </a:rPr>
                  <a:t>Description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44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Transaction Volume evaluates the total number of transactions passing through any given module and compares it against prior weeks.  Date range and SAP module can be customized.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700" b="1" dirty="0">
                  <a:solidFill>
                    <a:srgbClr val="9BBB59"/>
                  </a:solidFill>
                  <a:latin typeface="Calibri" panose="020F0502020204030204" pitchFamily="34" charset="0"/>
                </a:endParaRP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700" b="1" dirty="0">
                    <a:solidFill>
                      <a:srgbClr val="9BBB59"/>
                    </a:solidFill>
                    <a:latin typeface="Calibri" panose="020F0502020204030204" pitchFamily="34" charset="0"/>
                  </a:rPr>
                  <a:t>Assertions	                           Reviews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44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Completeness</a:t>
                </a:r>
              </a:p>
            </p:txBody>
          </p:sp>
          <p:pic>
            <p:nvPicPr>
              <p:cNvPr id="24" name="Picture 2" descr="http://www.webresourcesdepot.com/wp-content/uploads/image/css-ctacked-bar-graph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" b="10120"/>
              <a:stretch>
                <a:fillRect/>
              </a:stretch>
            </p:blipFill>
            <p:spPr bwMode="auto">
              <a:xfrm>
                <a:off x="2438400" y="4038600"/>
                <a:ext cx="1878037" cy="710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192"/>
              <p:cNvSpPr txBox="1">
                <a:spLocks noChangeArrowheads="1"/>
              </p:cNvSpPr>
              <p:nvPr/>
            </p:nvSpPr>
            <p:spPr bwMode="auto">
              <a:xfrm>
                <a:off x="4385861" y="3894015"/>
                <a:ext cx="1673743" cy="141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36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622" b="1" dirty="0">
                    <a:solidFill>
                      <a:srgbClr val="4F81BD"/>
                    </a:solidFill>
                    <a:latin typeface="Calibri" panose="020F0502020204030204" pitchFamily="34" charset="0"/>
                  </a:rPr>
                  <a:t>Transaction Volume</a:t>
                </a:r>
                <a:endParaRPr lang="en-US" altLang="en-US" sz="389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Version:     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1.2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Author:      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Ryan Teeter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                  Auditco, llc.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Platform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  ACL 9.1, SAP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Timing: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    Weekly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Method:    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Automatic</a:t>
                </a:r>
              </a:p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66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Location:</a:t>
                </a:r>
                <a:r>
                  <a:rPr lang="en-US" altLang="en-US" sz="466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Remote</a:t>
                </a:r>
                <a:endParaRPr lang="en-US" altLang="en-US" sz="466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438031" y="4786812"/>
                <a:ext cx="1877524" cy="16487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Calibri" pitchFamily="34" charset="0"/>
                  </a:rPr>
                  <a:t>Download Now</a:t>
                </a:r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4331619" y="6290757"/>
                <a:ext cx="259039" cy="193843"/>
              </a:xfrm>
              <a:prstGeom prst="star5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4630819" y="6286301"/>
                <a:ext cx="259038" cy="193843"/>
              </a:xfrm>
              <a:prstGeom prst="star5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4913953" y="6286301"/>
                <a:ext cx="259039" cy="193843"/>
              </a:xfrm>
              <a:prstGeom prst="star5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5215160" y="6286301"/>
                <a:ext cx="259039" cy="193843"/>
              </a:xfrm>
              <a:prstGeom prst="star5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5514360" y="6286301"/>
                <a:ext cx="259038" cy="193843"/>
              </a:xfrm>
              <a:prstGeom prst="star5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710763">
                  <a:defRPr/>
                </a:pPr>
                <a:endParaRPr lang="en-US" sz="7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2" name="Group 199"/>
          <p:cNvGrpSpPr>
            <a:grpSpLocks/>
          </p:cNvGrpSpPr>
          <p:nvPr/>
        </p:nvGrpSpPr>
        <p:grpSpPr bwMode="auto">
          <a:xfrm>
            <a:off x="4482226" y="1707468"/>
            <a:ext cx="2163180" cy="1740236"/>
            <a:chOff x="4141183" y="547252"/>
            <a:chExt cx="3067050" cy="2398278"/>
          </a:xfrm>
        </p:grpSpPr>
        <p:sp>
          <p:nvSpPr>
            <p:cNvPr id="33" name="TextBox 32"/>
            <p:cNvSpPr txBox="1"/>
            <p:nvPr/>
          </p:nvSpPr>
          <p:spPr>
            <a:xfrm>
              <a:off x="4141183" y="547252"/>
              <a:ext cx="3067050" cy="3911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10763">
                <a:defRPr/>
              </a:pPr>
              <a:r>
                <a:rPr lang="en-US" sz="1244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64" charset="-128"/>
                </a:rPr>
                <a:t>Methodology/Framework</a:t>
              </a:r>
            </a:p>
          </p:txBody>
        </p:sp>
        <p:grpSp>
          <p:nvGrpSpPr>
            <p:cNvPr id="34" name="Group 201"/>
            <p:cNvGrpSpPr>
              <a:grpSpLocks/>
            </p:cNvGrpSpPr>
            <p:nvPr/>
          </p:nvGrpSpPr>
          <p:grpSpPr bwMode="auto">
            <a:xfrm>
              <a:off x="4598220" y="666358"/>
              <a:ext cx="1908977" cy="2279172"/>
              <a:chOff x="1869405" y="397711"/>
              <a:chExt cx="1908977" cy="2279172"/>
            </a:xfrm>
          </p:grpSpPr>
          <p:grpSp>
            <p:nvGrpSpPr>
              <p:cNvPr id="35" name="Group 202"/>
              <p:cNvGrpSpPr>
                <a:grpSpLocks/>
              </p:cNvGrpSpPr>
              <p:nvPr/>
            </p:nvGrpSpPr>
            <p:grpSpPr bwMode="auto">
              <a:xfrm>
                <a:off x="2216818" y="964085"/>
                <a:ext cx="1561564" cy="1402488"/>
                <a:chOff x="6553200" y="2895600"/>
                <a:chExt cx="2209800" cy="2057400"/>
              </a:xfrm>
            </p:grpSpPr>
            <p:sp>
              <p:nvSpPr>
                <p:cNvPr id="39" name="Cube 38"/>
                <p:cNvSpPr/>
                <p:nvPr/>
              </p:nvSpPr>
              <p:spPr>
                <a:xfrm>
                  <a:off x="6514103" y="2895396"/>
                  <a:ext cx="2248112" cy="2058145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0763">
                    <a:defRPr/>
                  </a:pPr>
                  <a:endParaRPr lang="en-US" sz="777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729507" y="3396835"/>
                  <a:ext cx="0" cy="15417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72145" y="3396835"/>
                  <a:ext cx="0" cy="15417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227161" y="3396835"/>
                  <a:ext cx="0" cy="15417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484654" y="3396835"/>
                  <a:ext cx="0" cy="15417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734720" y="3396835"/>
                  <a:ext cx="0" cy="15417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999640" y="3396835"/>
                  <a:ext cx="0" cy="155670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524007" y="3623854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524007" y="3873326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6524007" y="4107830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528959" y="4329861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521532" y="4544406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524007" y="4758952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6652754" y="3289561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6764170" y="3164825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75584" y="3062543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972145" y="2965248"/>
                  <a:ext cx="171331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6736934" y="2905375"/>
                  <a:ext cx="477848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6969668" y="2905375"/>
                  <a:ext cx="477848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7237065" y="2905375"/>
                  <a:ext cx="477848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7484654" y="2895396"/>
                  <a:ext cx="514986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7732243" y="2905375"/>
                  <a:ext cx="514986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8007069" y="2895396"/>
                  <a:ext cx="477847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237326" y="4257513"/>
                  <a:ext cx="524890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8237326" y="4042967"/>
                  <a:ext cx="524890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8237326" y="3828421"/>
                  <a:ext cx="524890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8237326" y="3611381"/>
                  <a:ext cx="524890" cy="5014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8237326" y="3369393"/>
                  <a:ext cx="524890" cy="5014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8237326" y="3112437"/>
                  <a:ext cx="524890" cy="49894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8366072" y="3289561"/>
                  <a:ext cx="0" cy="15118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484915" y="3182289"/>
                  <a:ext cx="0" cy="150930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8601283" y="3057553"/>
                  <a:ext cx="0" cy="150930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695367" y="2962754"/>
                  <a:ext cx="0" cy="150930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203"/>
              <p:cNvSpPr txBox="1">
                <a:spLocks noChangeArrowheads="1"/>
              </p:cNvSpPr>
              <p:nvPr/>
            </p:nvSpPr>
            <p:spPr bwMode="auto">
              <a:xfrm>
                <a:off x="2309808" y="2358766"/>
                <a:ext cx="1012280" cy="318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 dirty="0">
                    <a:solidFill>
                      <a:srgbClr val="1F497D"/>
                    </a:solidFill>
                    <a:latin typeface="Calibri" panose="020F0502020204030204" pitchFamily="34" charset="0"/>
                  </a:rPr>
                  <a:t>Assertions</a:t>
                </a:r>
              </a:p>
            </p:txBody>
          </p:sp>
          <p:sp>
            <p:nvSpPr>
              <p:cNvPr id="37" name="TextBox 204"/>
              <p:cNvSpPr txBox="1">
                <a:spLocks noChangeArrowheads="1"/>
              </p:cNvSpPr>
              <p:nvPr/>
            </p:nvSpPr>
            <p:spPr bwMode="auto">
              <a:xfrm rot="16200000">
                <a:off x="1543591" y="1683042"/>
                <a:ext cx="978912" cy="32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 dirty="0">
                    <a:solidFill>
                      <a:srgbClr val="1F497D"/>
                    </a:solidFill>
                    <a:latin typeface="Calibri" panose="020F0502020204030204" pitchFamily="34" charset="0"/>
                  </a:rPr>
                  <a:t>Processes</a:t>
                </a:r>
              </a:p>
            </p:txBody>
          </p:sp>
          <p:sp>
            <p:nvSpPr>
              <p:cNvPr id="38" name="TextBox 205"/>
              <p:cNvSpPr txBox="1">
                <a:spLocks noChangeArrowheads="1"/>
              </p:cNvSpPr>
              <p:nvPr/>
            </p:nvSpPr>
            <p:spPr bwMode="auto">
              <a:xfrm rot="18861242">
                <a:off x="1812658" y="740152"/>
                <a:ext cx="1012165" cy="32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7107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 dirty="0">
                    <a:solidFill>
                      <a:srgbClr val="1F497D"/>
                    </a:solidFill>
                    <a:latin typeface="Calibri" panose="020F0502020204030204" pitchFamily="34" charset="0"/>
                  </a:rPr>
                  <a:t>Industries</a:t>
                </a:r>
              </a:p>
            </p:txBody>
          </p:sp>
        </p:grpSp>
      </p:grpSp>
      <p:grpSp>
        <p:nvGrpSpPr>
          <p:cNvPr id="72" name="Group 256"/>
          <p:cNvGrpSpPr>
            <a:grpSpLocks/>
          </p:cNvGrpSpPr>
          <p:nvPr/>
        </p:nvGrpSpPr>
        <p:grpSpPr bwMode="auto">
          <a:xfrm>
            <a:off x="1247523" y="1536087"/>
            <a:ext cx="2174052" cy="1971494"/>
            <a:chOff x="71520" y="3620970"/>
            <a:chExt cx="3669746" cy="2884708"/>
          </a:xfrm>
        </p:grpSpPr>
        <p:sp>
          <p:nvSpPr>
            <p:cNvPr id="73" name="TextBox 72"/>
            <p:cNvSpPr txBox="1"/>
            <p:nvPr/>
          </p:nvSpPr>
          <p:spPr>
            <a:xfrm>
              <a:off x="829316" y="3620970"/>
              <a:ext cx="2911950" cy="765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10763">
                <a:defRPr/>
              </a:pPr>
              <a:r>
                <a:rPr lang="en-US" sz="1399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64" charset="-128"/>
                </a:rPr>
                <a:t>Audit Data Standards</a:t>
              </a:r>
            </a:p>
          </p:txBody>
        </p:sp>
        <p:grpSp>
          <p:nvGrpSpPr>
            <p:cNvPr id="74" name="Group 258"/>
            <p:cNvGrpSpPr>
              <a:grpSpLocks/>
            </p:cNvGrpSpPr>
            <p:nvPr/>
          </p:nvGrpSpPr>
          <p:grpSpPr bwMode="auto">
            <a:xfrm>
              <a:off x="71520" y="4109049"/>
              <a:ext cx="2669332" cy="2396629"/>
              <a:chOff x="71520" y="4109049"/>
              <a:chExt cx="2669332" cy="2396629"/>
            </a:xfrm>
          </p:grpSpPr>
          <p:pic>
            <p:nvPicPr>
              <p:cNvPr id="75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1367" y="5209833"/>
                <a:ext cx="1129485" cy="1286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314" y="4947333"/>
                <a:ext cx="1129485" cy="1286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385" y="4668630"/>
                <a:ext cx="1129485" cy="1286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44" y="4387981"/>
                <a:ext cx="1129485" cy="1286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22" y="4109049"/>
                <a:ext cx="1129485" cy="1286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264"/>
              <p:cNvSpPr txBox="1">
                <a:spLocks noChangeArrowheads="1"/>
              </p:cNvSpPr>
              <p:nvPr/>
            </p:nvSpPr>
            <p:spPr bwMode="auto">
              <a:xfrm>
                <a:off x="71520" y="5016947"/>
                <a:ext cx="1001699" cy="45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35538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99" dirty="0">
                    <a:solidFill>
                      <a:srgbClr val="0A52A1"/>
                    </a:solidFill>
                  </a:rPr>
                  <a:t>Base</a:t>
                </a:r>
              </a:p>
            </p:txBody>
          </p:sp>
          <p:sp>
            <p:nvSpPr>
              <p:cNvPr id="81" name="TextBox 265"/>
              <p:cNvSpPr txBox="1">
                <a:spLocks noChangeArrowheads="1"/>
              </p:cNvSpPr>
              <p:nvPr/>
            </p:nvSpPr>
            <p:spPr bwMode="auto">
              <a:xfrm>
                <a:off x="449249" y="5333326"/>
                <a:ext cx="934054" cy="45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35538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99" dirty="0">
                    <a:solidFill>
                      <a:srgbClr val="0A52A1"/>
                    </a:solidFill>
                  </a:rPr>
                  <a:t>O2C</a:t>
                </a:r>
              </a:p>
            </p:txBody>
          </p:sp>
          <p:sp>
            <p:nvSpPr>
              <p:cNvPr id="82" name="TextBox 266"/>
              <p:cNvSpPr txBox="1">
                <a:spLocks noChangeArrowheads="1"/>
              </p:cNvSpPr>
              <p:nvPr/>
            </p:nvSpPr>
            <p:spPr bwMode="auto">
              <a:xfrm>
                <a:off x="874381" y="5612943"/>
                <a:ext cx="885349" cy="45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35538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99" dirty="0">
                    <a:solidFill>
                      <a:srgbClr val="0A52A1"/>
                    </a:solidFill>
                  </a:rPr>
                  <a:t>P2P</a:t>
                </a:r>
              </a:p>
            </p:txBody>
          </p:sp>
          <p:sp>
            <p:nvSpPr>
              <p:cNvPr id="83" name="TextBox 267"/>
              <p:cNvSpPr txBox="1">
                <a:spLocks noChangeArrowheads="1"/>
              </p:cNvSpPr>
              <p:nvPr/>
            </p:nvSpPr>
            <p:spPr bwMode="auto">
              <a:xfrm>
                <a:off x="1185865" y="5887632"/>
                <a:ext cx="817703" cy="45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35538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99" dirty="0">
                    <a:solidFill>
                      <a:srgbClr val="0A52A1"/>
                    </a:solidFill>
                  </a:rPr>
                  <a:t>INV</a:t>
                </a:r>
              </a:p>
            </p:txBody>
          </p:sp>
          <p:sp>
            <p:nvSpPr>
              <p:cNvPr id="84" name="TextBox 268"/>
              <p:cNvSpPr txBox="1">
                <a:spLocks noChangeArrowheads="1"/>
              </p:cNvSpPr>
              <p:nvPr/>
            </p:nvSpPr>
            <p:spPr bwMode="auto">
              <a:xfrm>
                <a:off x="1606128" y="6055525"/>
                <a:ext cx="614764" cy="45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35538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99" dirty="0">
                    <a:solidFill>
                      <a:srgbClr val="0A52A1"/>
                    </a:solidFill>
                  </a:rPr>
                  <a:t>…</a:t>
                </a:r>
              </a:p>
            </p:txBody>
          </p:sp>
        </p:grpSp>
      </p:grp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3079544" y="2587300"/>
            <a:ext cx="1599248" cy="1410448"/>
            <a:chOff x="3343426" y="2459215"/>
            <a:chExt cx="2057089" cy="1813968"/>
          </a:xfrm>
        </p:grpSpPr>
        <p:sp>
          <p:nvSpPr>
            <p:cNvPr id="86" name="Oval 85"/>
            <p:cNvSpPr/>
            <p:nvPr/>
          </p:nvSpPr>
          <p:spPr>
            <a:xfrm>
              <a:off x="3465645" y="2459215"/>
              <a:ext cx="1777731" cy="18139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538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99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3"/>
            <p:cNvSpPr txBox="1">
              <a:spLocks noChangeArrowheads="1"/>
            </p:cNvSpPr>
            <p:nvPr/>
          </p:nvSpPr>
          <p:spPr bwMode="auto">
            <a:xfrm>
              <a:off x="3343426" y="2496029"/>
              <a:ext cx="2057089" cy="79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3553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Specific Topic </a:t>
              </a:r>
            </a:p>
            <a:p>
              <a:pPr algn="ctr" defTabSz="3553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White Papers </a:t>
              </a:r>
            </a:p>
            <a:p>
              <a:pPr algn="ctr" defTabSz="3553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&amp; </a:t>
              </a:r>
            </a:p>
            <a:p>
              <a:pPr algn="ctr" defTabSz="35538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5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Guidance Documents</a:t>
              </a:r>
            </a:p>
          </p:txBody>
        </p:sp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3895721" y="3292389"/>
              <a:ext cx="846006" cy="826805"/>
              <a:chOff x="3971183" y="3340376"/>
              <a:chExt cx="846006" cy="826805"/>
            </a:xfrm>
          </p:grpSpPr>
          <p:pic>
            <p:nvPicPr>
              <p:cNvPr id="89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183" y="3340376"/>
                <a:ext cx="478541" cy="6029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5329" y="3409577"/>
                <a:ext cx="478541" cy="6029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3845" y="3481145"/>
                <a:ext cx="478541" cy="6029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http://www.aicpa.org/Publications/PublishingImages/CoverImages/ADS_Base_cover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648" y="3564194"/>
                <a:ext cx="478541" cy="6029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3" name="Rectangle 92"/>
          <p:cNvSpPr/>
          <p:nvPr/>
        </p:nvSpPr>
        <p:spPr>
          <a:xfrm>
            <a:off x="6963526" y="1092601"/>
            <a:ext cx="724350" cy="4479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5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</a:endParaRPr>
          </a:p>
        </p:txBody>
      </p:sp>
      <p:sp>
        <p:nvSpPr>
          <p:cNvPr id="94" name="TextBox 7"/>
          <p:cNvSpPr txBox="1">
            <a:spLocks noChangeArrowheads="1"/>
          </p:cNvSpPr>
          <p:nvPr/>
        </p:nvSpPr>
        <p:spPr bwMode="auto">
          <a:xfrm>
            <a:off x="6963527" y="1143993"/>
            <a:ext cx="774943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5538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99" dirty="0">
                <a:solidFill>
                  <a:prstClr val="black"/>
                </a:solidFill>
              </a:rPr>
              <a:t>AICPA</a:t>
            </a:r>
          </a:p>
        </p:txBody>
      </p:sp>
      <p:sp>
        <p:nvSpPr>
          <p:cNvPr id="95" name="TextBox 8"/>
          <p:cNvSpPr txBox="1">
            <a:spLocks noChangeArrowheads="1"/>
          </p:cNvSpPr>
          <p:nvPr/>
        </p:nvSpPr>
        <p:spPr bwMode="auto">
          <a:xfrm>
            <a:off x="6899357" y="5070215"/>
            <a:ext cx="839113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5538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99" dirty="0">
                <a:solidFill>
                  <a:prstClr val="black"/>
                </a:solidFill>
              </a:rPr>
              <a:t>Crowd</a:t>
            </a:r>
          </a:p>
          <a:p>
            <a:pPr algn="ctr" defTabSz="35538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99" dirty="0">
                <a:solidFill>
                  <a:prstClr val="black"/>
                </a:solidFill>
              </a:rPr>
              <a:t>Source</a:t>
            </a:r>
          </a:p>
        </p:txBody>
      </p:sp>
      <p:sp>
        <p:nvSpPr>
          <p:cNvPr id="96" name="Down Arrow 95"/>
          <p:cNvSpPr/>
          <p:nvPr/>
        </p:nvSpPr>
        <p:spPr>
          <a:xfrm>
            <a:off x="7166458" y="1439257"/>
            <a:ext cx="315901" cy="3622987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53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447800"/>
            <a:ext cx="8077200" cy="4419600"/>
          </a:xfrm>
        </p:spPr>
        <p:txBody>
          <a:bodyPr/>
          <a:lstStyle/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Eric E. Cohen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XBRL Technical Leader, PwC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Co-founder of XBRL, founder and chief architect of XBRL GL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Chair, ANSI Technical Advisory Group to ISO/PC 295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Member, AICPA Audit Data Standards TF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Domain coordinator for Accounting and Audit standards, UN-CEFACT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Participant in development of OECD Standard Audit File – Taxation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Advisor to Swedish SIE Group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Liaison to numerous other standards groups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Author of first article about the Internet for JOA and first book for Accountants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C:\ws_ftp\ecweb\images\booke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2342"/>
            <a:ext cx="1321594" cy="16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News </a:t>
            </a:r>
            <a:r>
              <a:rPr lang="en-US" sz="2400" dirty="0"/>
              <a:t>briefing on </a:t>
            </a:r>
            <a:r>
              <a:rPr lang="en-US" sz="2400" dirty="0" smtClean="0"/>
              <a:t>ADS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Broader </a:t>
            </a:r>
            <a:r>
              <a:rPr lang="en-US" sz="2400" dirty="0"/>
              <a:t>standards world focusing on ISO/PC </a:t>
            </a:r>
            <a:r>
              <a:rPr lang="en-US" sz="2400" dirty="0" smtClean="0"/>
              <a:t>295</a:t>
            </a:r>
          </a:p>
          <a:p>
            <a:pPr marL="18288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AICPA Analytics vision using standards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752" y="138026"/>
            <a:ext cx="5857749" cy="326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Audit Data Collection Standardization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988" y="1301577"/>
            <a:ext cx="7005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AICPA Audit Data Standard (July 2015)</a:t>
            </a:r>
          </a:p>
          <a:p>
            <a:pPr marL="645241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New O2C and P2P</a:t>
            </a:r>
          </a:p>
          <a:p>
            <a:pPr marL="645241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Update</a:t>
            </a:r>
          </a:p>
          <a:p>
            <a:pPr marL="645241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http://</a:t>
            </a:r>
            <a:r>
              <a:rPr lang="en-US" sz="1800" dirty="0" smtClean="0">
                <a:solidFill>
                  <a:schemeClr val="accent1"/>
                </a:solidFill>
              </a:rPr>
              <a:t>www.aicpa.org/InterestAreas/FRC/AssuranceAdvisoryServices/Pages/AuditDataStandardWorkingGroup.aspx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9" y="176126"/>
            <a:ext cx="732001" cy="12658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64" y="3647874"/>
            <a:ext cx="5400136" cy="1862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94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Briefing: AICPA Audit 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progress: Inventory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Getting started: Fixed Assets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Looking for prioritization of new modules, industry specialization, deeper dives for internal audit and operational benefits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Outreach to ISO/PC 295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912813"/>
            <a:ext cx="31813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Standards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52400" y="1752600"/>
            <a:ext cx="7772400" cy="4419600"/>
          </a:xfrm>
          <a:solidFill>
            <a:schemeClr val="bg2">
              <a:alpha val="60000"/>
            </a:schemeClr>
          </a:solidFill>
        </p:spPr>
        <p:txBody>
          <a:bodyPr/>
          <a:lstStyle/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UN/CEFACT Core Components library and Naming and Design Rules and accounting documents ( ACCOUNT, ENTRIES, CHACCO, JOURNAL, etc.)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ANSI X.12 accounting transactions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(EDI 821 Financial Information Reporting Transaction Set)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OECD Standard Audit File - Tax, SAF-Payroll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Swedish Standard Import Export (SIE)</a:t>
            </a: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Dutch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Auditfile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Financiel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OMG GL facility, AR/AP facility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OAGIS platform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XBRL GL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5780" lvl="2" indent="0"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Proprietary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mandatory bookkeeping format for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regulatory and regional purposes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 October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UWCISA	Toronto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A39DD4D-0E00-4F4D-ACB6-A143539CD8A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10"/>
            <a:ext cx="8469596" cy="113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Timeline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12" y="258486"/>
            <a:ext cx="2191028" cy="9861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" y="4662862"/>
            <a:ext cx="4119818" cy="19575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9" y="4570667"/>
            <a:ext cx="2500140" cy="20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09"/>
            <a:ext cx="8469596" cy="269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Response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XII POV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P and O countries</a:t>
            </a:r>
          </a:p>
          <a:p>
            <a:pPr marL="1214824" lvl="2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XII TF and Liaison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9" y="4167902"/>
            <a:ext cx="4938419" cy="248376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712"/>
            <a:ext cx="9144000" cy="39719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77" y="1407376"/>
            <a:ext cx="4814516" cy="9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Data Collection Standardization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69" y="1103310"/>
            <a:ext cx="8469596" cy="113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500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ISO/PC 295</a:t>
            </a:r>
          </a:p>
          <a:p>
            <a:pPr marL="780161" lvl="1" indent="-345500">
              <a:buFont typeface="Arial" panose="020B0604020202020204" pitchFamily="34" charset="0"/>
              <a:buChar char="•"/>
            </a:pPr>
            <a:r>
              <a:rPr lang="en-US" sz="3385" dirty="0">
                <a:solidFill>
                  <a:schemeClr val="accent1"/>
                </a:solidFill>
              </a:rPr>
              <a:t>Goals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41316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numCol="1"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numCol="1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694</Words>
  <Application>Microsoft Office PowerPoint</Application>
  <PresentationFormat>On-screen Show (4:3)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HelveticaNeueLT Pro 87 HvCn</vt:lpstr>
      <vt:lpstr>Montserrat</vt:lpstr>
      <vt:lpstr>Times New Roman</vt:lpstr>
      <vt:lpstr>PwC Presentation</vt:lpstr>
      <vt:lpstr>Panel 2: Audit Data Standards</vt:lpstr>
      <vt:lpstr>Who I am</vt:lpstr>
      <vt:lpstr>Topics</vt:lpstr>
      <vt:lpstr>PowerPoint Presentation</vt:lpstr>
      <vt:lpstr>News Briefing: AICPA Audit Data Standards</vt:lpstr>
      <vt:lpstr>Audit Data Standards Landscape</vt:lpstr>
      <vt:lpstr>Audit Data Collection Standardization</vt:lpstr>
      <vt:lpstr>Audit Data Collection Standardization</vt:lpstr>
      <vt:lpstr>Audit Data Collection Standardization</vt:lpstr>
      <vt:lpstr>Audit Data Collection Standardization</vt:lpstr>
      <vt:lpstr>Audit Data Collection Standardization</vt:lpstr>
      <vt:lpstr>Audit Data Collection Standardization</vt:lpstr>
      <vt:lpstr>Audit Data Collection Standardization</vt:lpstr>
      <vt:lpstr>Audit Data Collection Standardization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When Your Client Uses a Disclosure Management System</dc:title>
  <dc:creator>PwC</dc:creator>
  <cp:lastModifiedBy>A Bisch</cp:lastModifiedBy>
  <cp:revision>29</cp:revision>
  <dcterms:created xsi:type="dcterms:W3CDTF">2015-05-22T17:15:48Z</dcterms:created>
  <dcterms:modified xsi:type="dcterms:W3CDTF">2015-10-01T18:45:40Z</dcterms:modified>
</cp:coreProperties>
</file>