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3" r:id="rId2"/>
    <p:sldMasterId id="2147483750" r:id="rId3"/>
  </p:sldMasterIdLst>
  <p:sldIdLst>
    <p:sldId id="256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6" autoAdjust="0"/>
    <p:restoredTop sz="94660"/>
  </p:normalViewPr>
  <p:slideViewPr>
    <p:cSldViewPr snapToGrid="0">
      <p:cViewPr varScale="1">
        <p:scale>
          <a:sx n="71" d="100"/>
          <a:sy n="71" d="100"/>
        </p:scale>
        <p:origin x="28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0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8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98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65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97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29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29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13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99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815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8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1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93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28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080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24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971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930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489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767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87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3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857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00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963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495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983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826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436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592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531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40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9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2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41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5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7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0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6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0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2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C0969DC-67DA-4EFB-88D8-DFF9D244B3F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8F2576C-D9BE-4296-8F7F-D38878A6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1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62884"/>
            <a:ext cx="9144000" cy="48939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Discussion of The Effect of Customer Relationship Management Systems on Firm Performance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by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Joung W. Kim</a:t>
            </a:r>
            <a:br>
              <a:rPr lang="en-US" sz="2800" dirty="0" smtClean="0"/>
            </a:br>
            <a:r>
              <a:rPr lang="en-US" sz="2800" dirty="0" smtClean="0"/>
              <a:t>Associate Professor of Accounting and Taxation</a:t>
            </a:r>
            <a:br>
              <a:rPr lang="en-US" sz="2800" dirty="0" smtClean="0"/>
            </a:br>
            <a:r>
              <a:rPr lang="en-US" sz="2800" dirty="0" smtClean="0"/>
              <a:t>Nova Southeastern University</a:t>
            </a:r>
            <a:br>
              <a:rPr lang="en-US" sz="2800" dirty="0" smtClean="0"/>
            </a:br>
            <a:r>
              <a:rPr lang="en-US" sz="2800" dirty="0" smtClean="0"/>
              <a:t>Davie, FL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97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Motivation and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CRM and Business Process Measures</a:t>
            </a:r>
          </a:p>
          <a:p>
            <a:pPr lvl="1"/>
            <a:r>
              <a:rPr lang="en-US" dirty="0" smtClean="0"/>
              <a:t>Is CRM beneficial?  Good to ask again…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However, is it a timely question?   Table 1 shows a decreasing trend of CRM implementations</a:t>
            </a:r>
          </a:p>
          <a:p>
            <a:endParaRPr lang="en-US" dirty="0"/>
          </a:p>
          <a:p>
            <a:r>
              <a:rPr lang="en-US" dirty="0" smtClean="0"/>
              <a:t>Why is the association between CRM implementation and the process measures important? </a:t>
            </a:r>
            <a:r>
              <a:rPr lang="en-US" dirty="0"/>
              <a:t>CRM is expected to increase customer satisfaction. Are these measures more strongly related to customer </a:t>
            </a:r>
            <a:r>
              <a:rPr lang="en-US" dirty="0" smtClean="0"/>
              <a:t>satisfaction than the measures used in the prior studies?</a:t>
            </a:r>
          </a:p>
        </p:txBody>
      </p:sp>
    </p:spTree>
    <p:extLst>
      <p:ext uri="{BB962C8B-B14F-4D97-AF65-F5344CB8AC3E}">
        <p14:creationId xmlns:p14="http://schemas.microsoft.com/office/powerpoint/2010/main" val="46942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Prior studies on CRM</a:t>
            </a:r>
          </a:p>
          <a:p>
            <a:pPr lvl="1"/>
            <a:r>
              <a:rPr lang="en-US" dirty="0" err="1" smtClean="0"/>
              <a:t>Mithas</a:t>
            </a:r>
            <a:r>
              <a:rPr lang="en-US" dirty="0" smtClean="0"/>
              <a:t> et al. (2005)</a:t>
            </a:r>
          </a:p>
          <a:p>
            <a:pPr lvl="1"/>
            <a:r>
              <a:rPr lang="en-US" dirty="0" smtClean="0"/>
              <a:t>Hendricks et al. (2007)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Is customer satisfaction related to the measures? How?</a:t>
            </a:r>
          </a:p>
          <a:p>
            <a:endParaRPr lang="en-US" dirty="0" smtClean="0"/>
          </a:p>
          <a:p>
            <a:r>
              <a:rPr lang="en-US" dirty="0" smtClean="0"/>
              <a:t>Accounting literature?</a:t>
            </a:r>
          </a:p>
          <a:p>
            <a:pPr lvl="1"/>
            <a:r>
              <a:rPr lang="en-US" dirty="0" err="1" smtClean="0"/>
              <a:t>Ittner</a:t>
            </a:r>
            <a:r>
              <a:rPr lang="en-US" dirty="0" smtClean="0"/>
              <a:t> and Larker (1998 JAR): the relations between customer satisfaction and accounting measures  are positive but nonlinear (diminishing performance benefits at high satisfaction levels)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Earnings forecast? Why do you need it here…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77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Research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in Differences is a good way to examine the impact before and after the implementations</a:t>
            </a:r>
          </a:p>
          <a:p>
            <a:endParaRPr lang="en-US" dirty="0"/>
          </a:p>
          <a:p>
            <a:r>
              <a:rPr lang="en-US" dirty="0" smtClean="0"/>
              <a:t>Matched sample based on industry and ROA?  Size, market to book, firm age..</a:t>
            </a:r>
          </a:p>
          <a:p>
            <a:endParaRPr lang="en-US" dirty="0"/>
          </a:p>
          <a:p>
            <a:r>
              <a:rPr lang="en-US" dirty="0" smtClean="0"/>
              <a:t>How to measure the forecast error?  Not clearly discussed. How about range forecasts or qualitative forecasts?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86</TotalTime>
  <Words>209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 2</vt:lpstr>
      <vt:lpstr>Wingdings 3</vt:lpstr>
      <vt:lpstr>HDOfficeLightV0</vt:lpstr>
      <vt:lpstr>1_HDOfficeLightV0</vt:lpstr>
      <vt:lpstr>Ion Boardroom</vt:lpstr>
      <vt:lpstr>Discussion of The Effect of Customer Relationship Management Systems on Firm Performance   by  Joung W. Kim Associate Professor of Accounting and Taxation Nova Southeastern University Davie, FL  </vt:lpstr>
      <vt:lpstr>Motivation and Contribution</vt:lpstr>
      <vt:lpstr>Hypotheses</vt:lpstr>
      <vt:lpstr>Research Design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The Effect of Customer Relationship Management Systems on Firm Performance  by Joung W. Kim</dc:title>
  <dc:creator>Joung Kim</dc:creator>
  <cp:lastModifiedBy>A Bisch</cp:lastModifiedBy>
  <cp:revision>10</cp:revision>
  <dcterms:created xsi:type="dcterms:W3CDTF">2015-09-20T03:15:31Z</dcterms:created>
  <dcterms:modified xsi:type="dcterms:W3CDTF">2015-10-02T21:29:51Z</dcterms:modified>
</cp:coreProperties>
</file>